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898" r:id="rId4"/>
    <p:sldId id="259" r:id="rId5"/>
    <p:sldId id="260" r:id="rId6"/>
    <p:sldId id="261" r:id="rId7"/>
    <p:sldId id="262" r:id="rId8"/>
    <p:sldId id="755" r:id="rId9"/>
    <p:sldId id="919" r:id="rId10"/>
    <p:sldId id="909" r:id="rId11"/>
    <p:sldId id="904" r:id="rId12"/>
    <p:sldId id="930" r:id="rId13"/>
    <p:sldId id="931" r:id="rId14"/>
    <p:sldId id="920" r:id="rId15"/>
    <p:sldId id="932" r:id="rId16"/>
    <p:sldId id="933" r:id="rId17"/>
    <p:sldId id="934" r:id="rId18"/>
    <p:sldId id="935" r:id="rId19"/>
    <p:sldId id="936" r:id="rId20"/>
    <p:sldId id="937" r:id="rId21"/>
    <p:sldId id="938" r:id="rId22"/>
    <p:sldId id="939" r:id="rId23"/>
    <p:sldId id="897" r:id="rId24"/>
    <p:sldId id="867" r:id="rId25"/>
    <p:sldId id="407" r:id="rId26"/>
    <p:sldId id="417" r:id="rId27"/>
    <p:sldId id="281" r:id="rId28"/>
    <p:sldId id="275" r:id="rId29"/>
    <p:sldId id="276" r:id="rId30"/>
    <p:sldId id="277" r:id="rId31"/>
    <p:sldId id="278" r:id="rId32"/>
    <p:sldId id="283" r:id="rId33"/>
    <p:sldId id="284" r:id="rId34"/>
    <p:sldId id="309" r:id="rId35"/>
    <p:sldId id="310" r:id="rId36"/>
    <p:sldId id="288" r:id="rId37"/>
    <p:sldId id="289" r:id="rId38"/>
    <p:sldId id="58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B6792-4068-4297-AF60-FE9760A02D7D}" v="52" dt="2023-03-08T03:13:15.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195B6792-4068-4297-AF60-FE9760A02D7D}"/>
    <pc:docChg chg="undo redo custSel addSld delSld modSld">
      <pc:chgData name="faizul alfalah" userId="b097e28588539e7c" providerId="LiveId" clId="{195B6792-4068-4297-AF60-FE9760A02D7D}" dt="2023-03-08T03:27:16.763" v="692" actId="1076"/>
      <pc:docMkLst>
        <pc:docMk/>
      </pc:docMkLst>
      <pc:sldChg chg="addSp delSp mod setBg">
        <pc:chgData name="faizul alfalah" userId="b097e28588539e7c" providerId="LiveId" clId="{195B6792-4068-4297-AF60-FE9760A02D7D}" dt="2023-03-08T03:08:26.666" v="346" actId="478"/>
        <pc:sldMkLst>
          <pc:docMk/>
          <pc:sldMk cId="595082253" sldId="755"/>
        </pc:sldMkLst>
        <pc:spChg chg="add del">
          <ac:chgData name="faizul alfalah" userId="b097e28588539e7c" providerId="LiveId" clId="{195B6792-4068-4297-AF60-FE9760A02D7D}" dt="2023-03-08T03:08:26.666" v="346" actId="478"/>
          <ac:spMkLst>
            <pc:docMk/>
            <pc:sldMk cId="595082253" sldId="755"/>
            <ac:spMk id="3" creationId="{00000000-0000-0000-0000-000000000000}"/>
          </ac:spMkLst>
        </pc:spChg>
      </pc:sldChg>
      <pc:sldChg chg="addSp delSp modSp mod">
        <pc:chgData name="faizul alfalah" userId="b097e28588539e7c" providerId="LiveId" clId="{195B6792-4068-4297-AF60-FE9760A02D7D}" dt="2023-03-08T03:27:16.763" v="692" actId="1076"/>
        <pc:sldMkLst>
          <pc:docMk/>
          <pc:sldMk cId="3483303420" sldId="867"/>
        </pc:sldMkLst>
        <pc:spChg chg="add del mod">
          <ac:chgData name="faizul alfalah" userId="b097e28588539e7c" providerId="LiveId" clId="{195B6792-4068-4297-AF60-FE9760A02D7D}" dt="2023-03-08T03:27:00.239" v="688" actId="478"/>
          <ac:spMkLst>
            <pc:docMk/>
            <pc:sldMk cId="3483303420" sldId="867"/>
            <ac:spMk id="4" creationId="{94B28C36-9170-934D-B590-25D94A7E3328}"/>
          </ac:spMkLst>
        </pc:spChg>
        <pc:spChg chg="mod">
          <ac:chgData name="faizul alfalah" userId="b097e28588539e7c" providerId="LiveId" clId="{195B6792-4068-4297-AF60-FE9760A02D7D}" dt="2023-03-08T03:02:32.962" v="342" actId="14100"/>
          <ac:spMkLst>
            <pc:docMk/>
            <pc:sldMk cId="3483303420" sldId="867"/>
            <ac:spMk id="8" creationId="{00000000-0000-0000-0000-000000000000}"/>
          </ac:spMkLst>
        </pc:spChg>
        <pc:picChg chg="del">
          <ac:chgData name="faizul alfalah" userId="b097e28588539e7c" providerId="LiveId" clId="{195B6792-4068-4297-AF60-FE9760A02D7D}" dt="2023-03-08T03:01:48.264" v="333" actId="478"/>
          <ac:picMkLst>
            <pc:docMk/>
            <pc:sldMk cId="3483303420" sldId="867"/>
            <ac:picMk id="7" creationId="{20463285-216A-BFC5-3D9D-F92CC8749921}"/>
          </ac:picMkLst>
        </pc:picChg>
        <pc:picChg chg="add mod">
          <ac:chgData name="faizul alfalah" userId="b097e28588539e7c" providerId="LiveId" clId="{195B6792-4068-4297-AF60-FE9760A02D7D}" dt="2023-03-08T03:27:16.763" v="692" actId="1076"/>
          <ac:picMkLst>
            <pc:docMk/>
            <pc:sldMk cId="3483303420" sldId="867"/>
            <ac:picMk id="9" creationId="{2D233A16-6270-C741-1469-2B4CD802566B}"/>
          </ac:picMkLst>
        </pc:picChg>
      </pc:sldChg>
      <pc:sldChg chg="modSp mod">
        <pc:chgData name="faizul alfalah" userId="b097e28588539e7c" providerId="LiveId" clId="{195B6792-4068-4297-AF60-FE9760A02D7D}" dt="2023-03-08T03:01:26.021" v="332" actId="5793"/>
        <pc:sldMkLst>
          <pc:docMk/>
          <pc:sldMk cId="950875471" sldId="897"/>
        </pc:sldMkLst>
        <pc:spChg chg="mod">
          <ac:chgData name="faizul alfalah" userId="b097e28588539e7c" providerId="LiveId" clId="{195B6792-4068-4297-AF60-FE9760A02D7D}" dt="2023-03-08T03:01:26.021" v="332" actId="5793"/>
          <ac:spMkLst>
            <pc:docMk/>
            <pc:sldMk cId="950875471" sldId="897"/>
            <ac:spMk id="2" creationId="{1FE1F87D-98FA-E885-321E-2BB98739D6B3}"/>
          </ac:spMkLst>
        </pc:spChg>
      </pc:sldChg>
      <pc:sldChg chg="modSp mod setBg">
        <pc:chgData name="faizul alfalah" userId="b097e28588539e7c" providerId="LiveId" clId="{195B6792-4068-4297-AF60-FE9760A02D7D}" dt="2023-03-08T02:47:37.418" v="258" actId="14838"/>
        <pc:sldMkLst>
          <pc:docMk/>
          <pc:sldMk cId="2557106934" sldId="898"/>
        </pc:sldMkLst>
        <pc:spChg chg="mod">
          <ac:chgData name="faizul alfalah" userId="b097e28588539e7c" providerId="LiveId" clId="{195B6792-4068-4297-AF60-FE9760A02D7D}" dt="2023-03-08T02:47:37.418" v="258" actId="14838"/>
          <ac:spMkLst>
            <pc:docMk/>
            <pc:sldMk cId="2557106934" sldId="898"/>
            <ac:spMk id="2" creationId="{00000000-0000-0000-0000-000000000000}"/>
          </ac:spMkLst>
        </pc:spChg>
        <pc:spChg chg="mod">
          <ac:chgData name="faizul alfalah" userId="b097e28588539e7c" providerId="LiveId" clId="{195B6792-4068-4297-AF60-FE9760A02D7D}" dt="2023-03-08T02:45:56.395" v="152" actId="207"/>
          <ac:spMkLst>
            <pc:docMk/>
            <pc:sldMk cId="2557106934" sldId="898"/>
            <ac:spMk id="3" creationId="{1BCD6A67-D6C1-BB03-033A-855C22F9F64D}"/>
          </ac:spMkLst>
        </pc:spChg>
        <pc:spChg chg="mod">
          <ac:chgData name="faizul alfalah" userId="b097e28588539e7c" providerId="LiveId" clId="{195B6792-4068-4297-AF60-FE9760A02D7D}" dt="2023-03-08T02:46:05.222" v="153" actId="207"/>
          <ac:spMkLst>
            <pc:docMk/>
            <pc:sldMk cId="2557106934" sldId="898"/>
            <ac:spMk id="14" creationId="{00000000-0000-0000-0000-000000000000}"/>
          </ac:spMkLst>
        </pc:spChg>
      </pc:sldChg>
      <pc:sldChg chg="del">
        <pc:chgData name="faizul alfalah" userId="b097e28588539e7c" providerId="LiveId" clId="{195B6792-4068-4297-AF60-FE9760A02D7D}" dt="2023-03-08T02:23:22.684" v="4" actId="47"/>
        <pc:sldMkLst>
          <pc:docMk/>
          <pc:sldMk cId="521640841" sldId="903"/>
        </pc:sldMkLst>
      </pc:sldChg>
      <pc:sldChg chg="addSp delSp modSp mod setBg">
        <pc:chgData name="faizul alfalah" userId="b097e28588539e7c" providerId="LiveId" clId="{195B6792-4068-4297-AF60-FE9760A02D7D}" dt="2023-03-08T03:13:26.738" v="423" actId="20577"/>
        <pc:sldMkLst>
          <pc:docMk/>
          <pc:sldMk cId="2203599381" sldId="904"/>
        </pc:sldMkLst>
        <pc:spChg chg="mod">
          <ac:chgData name="faizul alfalah" userId="b097e28588539e7c" providerId="LiveId" clId="{195B6792-4068-4297-AF60-FE9760A02D7D}" dt="2023-03-08T02:25:30.827" v="12"/>
          <ac:spMkLst>
            <pc:docMk/>
            <pc:sldMk cId="2203599381" sldId="904"/>
            <ac:spMk id="3" creationId="{00000000-0000-0000-0000-000000000000}"/>
          </ac:spMkLst>
        </pc:spChg>
        <pc:spChg chg="add del mod">
          <ac:chgData name="faizul alfalah" userId="b097e28588539e7c" providerId="LiveId" clId="{195B6792-4068-4297-AF60-FE9760A02D7D}" dt="2023-03-08T03:11:06.809" v="379" actId="478"/>
          <ac:spMkLst>
            <pc:docMk/>
            <pc:sldMk cId="2203599381" sldId="904"/>
            <ac:spMk id="4" creationId="{8AF8E2A5-314F-DA96-DB11-A3C607B5D12E}"/>
          </ac:spMkLst>
        </pc:spChg>
        <pc:spChg chg="mod">
          <ac:chgData name="faizul alfalah" userId="b097e28588539e7c" providerId="LiveId" clId="{195B6792-4068-4297-AF60-FE9760A02D7D}" dt="2023-03-08T03:13:26.738" v="423" actId="20577"/>
          <ac:spMkLst>
            <pc:docMk/>
            <pc:sldMk cId="2203599381" sldId="904"/>
            <ac:spMk id="6" creationId="{00000000-0000-0000-0000-000000000000}"/>
          </ac:spMkLst>
        </pc:spChg>
        <pc:picChg chg="add mod">
          <ac:chgData name="faizul alfalah" userId="b097e28588539e7c" providerId="LiveId" clId="{195B6792-4068-4297-AF60-FE9760A02D7D}" dt="2023-03-08T03:11:15.098" v="383" actId="962"/>
          <ac:picMkLst>
            <pc:docMk/>
            <pc:sldMk cId="2203599381" sldId="904"/>
            <ac:picMk id="7" creationId="{ADBE0DE1-35B0-A226-EB87-C52600159BBD}"/>
          </ac:picMkLst>
        </pc:picChg>
        <pc:picChg chg="del">
          <ac:chgData name="faizul alfalah" userId="b097e28588539e7c" providerId="LiveId" clId="{195B6792-4068-4297-AF60-FE9760A02D7D}" dt="2023-03-08T02:25:05.868" v="9" actId="478"/>
          <ac:picMkLst>
            <pc:docMk/>
            <pc:sldMk cId="2203599381" sldId="904"/>
            <ac:picMk id="8" creationId="{A01AC229-C784-C2F3-DDE3-BDFE05991A04}"/>
          </ac:picMkLst>
        </pc:picChg>
      </pc:sldChg>
      <pc:sldChg chg="modSp mod">
        <pc:chgData name="faizul alfalah" userId="b097e28588539e7c" providerId="LiveId" clId="{195B6792-4068-4297-AF60-FE9760A02D7D}" dt="2023-03-08T02:33:17.625" v="113"/>
        <pc:sldMkLst>
          <pc:docMk/>
          <pc:sldMk cId="4273977099" sldId="909"/>
        </pc:sldMkLst>
        <pc:spChg chg="mod">
          <ac:chgData name="faizul alfalah" userId="b097e28588539e7c" providerId="LiveId" clId="{195B6792-4068-4297-AF60-FE9760A02D7D}" dt="2023-03-08T02:32:11.094" v="107" actId="20577"/>
          <ac:spMkLst>
            <pc:docMk/>
            <pc:sldMk cId="4273977099" sldId="909"/>
            <ac:spMk id="2" creationId="{926AF9E7-6EED-4418-974F-A6305A6C7FBC}"/>
          </ac:spMkLst>
        </pc:spChg>
        <pc:spChg chg="mod">
          <ac:chgData name="faizul alfalah" userId="b097e28588539e7c" providerId="LiveId" clId="{195B6792-4068-4297-AF60-FE9760A02D7D}" dt="2023-03-08T02:33:17.625" v="113"/>
          <ac:spMkLst>
            <pc:docMk/>
            <pc:sldMk cId="4273977099" sldId="909"/>
            <ac:spMk id="6" creationId="{D0A6E456-7216-8046-C1B8-02CC1CA4FB83}"/>
          </ac:spMkLst>
        </pc:spChg>
      </pc:sldChg>
      <pc:sldChg chg="modSp mod">
        <pc:chgData name="faizul alfalah" userId="b097e28588539e7c" providerId="LiveId" clId="{195B6792-4068-4297-AF60-FE9760A02D7D}" dt="2023-03-08T02:49:34.605" v="261" actId="14100"/>
        <pc:sldMkLst>
          <pc:docMk/>
          <pc:sldMk cId="3416748781" sldId="919"/>
        </pc:sldMkLst>
        <pc:spChg chg="mod">
          <ac:chgData name="faizul alfalah" userId="b097e28588539e7c" providerId="LiveId" clId="{195B6792-4068-4297-AF60-FE9760A02D7D}" dt="2023-03-08T02:22:19.823" v="1" actId="14100"/>
          <ac:spMkLst>
            <pc:docMk/>
            <pc:sldMk cId="3416748781" sldId="919"/>
            <ac:spMk id="2" creationId="{1FE1F87D-98FA-E885-321E-2BB98739D6B3}"/>
          </ac:spMkLst>
        </pc:spChg>
        <pc:spChg chg="mod">
          <ac:chgData name="faizul alfalah" userId="b097e28588539e7c" providerId="LiveId" clId="{195B6792-4068-4297-AF60-FE9760A02D7D}" dt="2023-03-08T02:49:34.605" v="261" actId="14100"/>
          <ac:spMkLst>
            <pc:docMk/>
            <pc:sldMk cId="3416748781" sldId="919"/>
            <ac:spMk id="3" creationId="{00000000-0000-0000-0000-000000000000}"/>
          </ac:spMkLst>
        </pc:spChg>
        <pc:spChg chg="mod">
          <ac:chgData name="faizul alfalah" userId="b097e28588539e7c" providerId="LiveId" clId="{195B6792-4068-4297-AF60-FE9760A02D7D}" dt="2023-03-08T02:22:43.688" v="3"/>
          <ac:spMkLst>
            <pc:docMk/>
            <pc:sldMk cId="3416748781" sldId="919"/>
            <ac:spMk id="4" creationId="{C0FAD0CD-DF42-5FEC-11F9-D144EBCD15A5}"/>
          </ac:spMkLst>
        </pc:spChg>
      </pc:sldChg>
      <pc:sldChg chg="addSp delSp modSp mod setBg">
        <pc:chgData name="faizul alfalah" userId="b097e28588539e7c" providerId="LiveId" clId="{195B6792-4068-4297-AF60-FE9760A02D7D}" dt="2023-03-08T03:13:22.407" v="422" actId="20577"/>
        <pc:sldMkLst>
          <pc:docMk/>
          <pc:sldMk cId="282797407" sldId="920"/>
        </pc:sldMkLst>
        <pc:spChg chg="add mod">
          <ac:chgData name="faizul alfalah" userId="b097e28588539e7c" providerId="LiveId" clId="{195B6792-4068-4297-AF60-FE9760A02D7D}" dt="2023-03-08T03:13:22.407" v="422" actId="20577"/>
          <ac:spMkLst>
            <pc:docMk/>
            <pc:sldMk cId="282797407" sldId="920"/>
            <ac:spMk id="2" creationId="{B99F7B4E-83DC-BDF3-5F5E-501ED07D7196}"/>
          </ac:spMkLst>
        </pc:spChg>
        <pc:spChg chg="mod">
          <ac:chgData name="faizul alfalah" userId="b097e28588539e7c" providerId="LiveId" clId="{195B6792-4068-4297-AF60-FE9760A02D7D}" dt="2023-03-08T03:12:49.790" v="414" actId="1036"/>
          <ac:spMkLst>
            <pc:docMk/>
            <pc:sldMk cId="282797407" sldId="920"/>
            <ac:spMk id="3" creationId="{00000000-0000-0000-0000-000000000000}"/>
          </ac:spMkLst>
        </pc:spChg>
        <pc:spChg chg="add del mod">
          <ac:chgData name="faizul alfalah" userId="b097e28588539e7c" providerId="LiveId" clId="{195B6792-4068-4297-AF60-FE9760A02D7D}" dt="2023-03-08T03:13:06.739" v="417" actId="478"/>
          <ac:spMkLst>
            <pc:docMk/>
            <pc:sldMk cId="282797407" sldId="920"/>
            <ac:spMk id="5" creationId="{AE8F415A-8C8C-D021-E829-4A7E1ABAAEEF}"/>
          </ac:spMkLst>
        </pc:spChg>
        <pc:spChg chg="del">
          <ac:chgData name="faizul alfalah" userId="b097e28588539e7c" providerId="LiveId" clId="{195B6792-4068-4297-AF60-FE9760A02D7D}" dt="2023-03-08T02:34:01.016" v="114" actId="478"/>
          <ac:spMkLst>
            <pc:docMk/>
            <pc:sldMk cId="282797407" sldId="920"/>
            <ac:spMk id="6" creationId="{00000000-0000-0000-0000-000000000000}"/>
          </ac:spMkLst>
        </pc:spChg>
        <pc:picChg chg="del">
          <ac:chgData name="faizul alfalah" userId="b097e28588539e7c" providerId="LiveId" clId="{195B6792-4068-4297-AF60-FE9760A02D7D}" dt="2023-03-08T02:34:34.450" v="123" actId="478"/>
          <ac:picMkLst>
            <pc:docMk/>
            <pc:sldMk cId="282797407" sldId="920"/>
            <ac:picMk id="8" creationId="{7D2AD7EF-8496-DAB2-5C3A-57A23D0E7C77}"/>
          </ac:picMkLst>
        </pc:picChg>
        <pc:picChg chg="add mod">
          <ac:chgData name="faizul alfalah" userId="b097e28588539e7c" providerId="LiveId" clId="{195B6792-4068-4297-AF60-FE9760A02D7D}" dt="2023-03-08T03:13:19.578" v="421" actId="1076"/>
          <ac:picMkLst>
            <pc:docMk/>
            <pc:sldMk cId="282797407" sldId="920"/>
            <ac:picMk id="9" creationId="{DD9B047A-AB9D-7971-54E6-661D6FF7ADE2}"/>
          </ac:picMkLst>
        </pc:picChg>
      </pc:sldChg>
      <pc:sldChg chg="del">
        <pc:chgData name="faizul alfalah" userId="b097e28588539e7c" providerId="LiveId" clId="{195B6792-4068-4297-AF60-FE9760A02D7D}" dt="2023-03-08T02:24:45.994" v="7" actId="47"/>
        <pc:sldMkLst>
          <pc:docMk/>
          <pc:sldMk cId="804090327" sldId="929"/>
        </pc:sldMkLst>
      </pc:sldChg>
      <pc:sldChg chg="addSp delSp modSp mod">
        <pc:chgData name="faizul alfalah" userId="b097e28588539e7c" providerId="LiveId" clId="{195B6792-4068-4297-AF60-FE9760A02D7D}" dt="2023-03-08T02:30:33.211" v="84" actId="20577"/>
        <pc:sldMkLst>
          <pc:docMk/>
          <pc:sldMk cId="3558608933" sldId="930"/>
        </pc:sldMkLst>
        <pc:spChg chg="mod">
          <ac:chgData name="faizul alfalah" userId="b097e28588539e7c" providerId="LiveId" clId="{195B6792-4068-4297-AF60-FE9760A02D7D}" dt="2023-03-08T02:30:33.211" v="84" actId="20577"/>
          <ac:spMkLst>
            <pc:docMk/>
            <pc:sldMk cId="3558608933" sldId="930"/>
            <ac:spMk id="2" creationId="{1FE1F87D-98FA-E885-321E-2BB98739D6B3}"/>
          </ac:spMkLst>
        </pc:spChg>
        <pc:spChg chg="add mod">
          <ac:chgData name="faizul alfalah" userId="b097e28588539e7c" providerId="LiveId" clId="{195B6792-4068-4297-AF60-FE9760A02D7D}" dt="2023-03-08T02:29:08.834" v="49"/>
          <ac:spMkLst>
            <pc:docMk/>
            <pc:sldMk cId="3558608933" sldId="930"/>
            <ac:spMk id="3" creationId="{79FED133-99DC-52C1-7B92-5AE772021795}"/>
          </ac:spMkLst>
        </pc:spChg>
        <pc:spChg chg="del">
          <ac:chgData name="faizul alfalah" userId="b097e28588539e7c" providerId="LiveId" clId="{195B6792-4068-4297-AF60-FE9760A02D7D}" dt="2023-03-08T02:26:52.730" v="13" actId="478"/>
          <ac:spMkLst>
            <pc:docMk/>
            <pc:sldMk cId="3558608933" sldId="930"/>
            <ac:spMk id="4" creationId="{1676430B-90E3-3600-6332-0165C1E5493B}"/>
          </ac:spMkLst>
        </pc:spChg>
      </pc:sldChg>
      <pc:sldChg chg="modSp mod">
        <pc:chgData name="faizul alfalah" userId="b097e28588539e7c" providerId="LiveId" clId="{195B6792-4068-4297-AF60-FE9760A02D7D}" dt="2023-03-08T02:33:08.414" v="112"/>
        <pc:sldMkLst>
          <pc:docMk/>
          <pc:sldMk cId="2228343526" sldId="931"/>
        </pc:sldMkLst>
        <pc:spChg chg="mod">
          <ac:chgData name="faizul alfalah" userId="b097e28588539e7c" providerId="LiveId" clId="{195B6792-4068-4297-AF60-FE9760A02D7D}" dt="2023-03-08T02:31:36.537" v="97" actId="20577"/>
          <ac:spMkLst>
            <pc:docMk/>
            <pc:sldMk cId="2228343526" sldId="931"/>
            <ac:spMk id="3" creationId="{BD0BEC00-69B4-2265-2B20-05F9D5712BFC}"/>
          </ac:spMkLst>
        </pc:spChg>
        <pc:spChg chg="mod">
          <ac:chgData name="faizul alfalah" userId="b097e28588539e7c" providerId="LiveId" clId="{195B6792-4068-4297-AF60-FE9760A02D7D}" dt="2023-03-08T02:33:08.414" v="112"/>
          <ac:spMkLst>
            <pc:docMk/>
            <pc:sldMk cId="2228343526" sldId="931"/>
            <ac:spMk id="4" creationId="{1676430B-90E3-3600-6332-0165C1E5493B}"/>
          </ac:spMkLst>
        </pc:spChg>
      </pc:sldChg>
      <pc:sldChg chg="modSp add mod setBg">
        <pc:chgData name="faizul alfalah" userId="b097e28588539e7c" providerId="LiveId" clId="{195B6792-4068-4297-AF60-FE9760A02D7D}" dt="2023-03-08T03:14:04.321" v="430"/>
        <pc:sldMkLst>
          <pc:docMk/>
          <pc:sldMk cId="1587160033" sldId="932"/>
        </pc:sldMkLst>
        <pc:spChg chg="mod">
          <ac:chgData name="faizul alfalah" userId="b097e28588539e7c" providerId="LiveId" clId="{195B6792-4068-4297-AF60-FE9760A02D7D}" dt="2023-03-08T02:39:24.035" v="148" actId="1036"/>
          <ac:spMkLst>
            <pc:docMk/>
            <pc:sldMk cId="1587160033" sldId="932"/>
            <ac:spMk id="3" creationId="{BD0BEC00-69B4-2265-2B20-05F9D5712BFC}"/>
          </ac:spMkLst>
        </pc:spChg>
      </pc:sldChg>
      <pc:sldChg chg="addSp delSp modSp add mod setBg">
        <pc:chgData name="faizul alfalah" userId="b097e28588539e7c" providerId="LiveId" clId="{195B6792-4068-4297-AF60-FE9760A02D7D}" dt="2023-03-08T03:16:37.218" v="457" actId="1076"/>
        <pc:sldMkLst>
          <pc:docMk/>
          <pc:sldMk cId="2727545335" sldId="933"/>
        </pc:sldMkLst>
        <pc:spChg chg="mod">
          <ac:chgData name="faizul alfalah" userId="b097e28588539e7c" providerId="LiveId" clId="{195B6792-4068-4297-AF60-FE9760A02D7D}" dt="2023-03-08T02:51:46.007" v="277" actId="20577"/>
          <ac:spMkLst>
            <pc:docMk/>
            <pc:sldMk cId="2727545335" sldId="933"/>
            <ac:spMk id="2" creationId="{B99F7B4E-83DC-BDF3-5F5E-501ED07D7196}"/>
          </ac:spMkLst>
        </pc:spChg>
        <pc:spChg chg="mod">
          <ac:chgData name="faizul alfalah" userId="b097e28588539e7c" providerId="LiveId" clId="{195B6792-4068-4297-AF60-FE9760A02D7D}" dt="2023-03-08T03:16:31.165" v="456" actId="20577"/>
          <ac:spMkLst>
            <pc:docMk/>
            <pc:sldMk cId="2727545335" sldId="933"/>
            <ac:spMk id="3" creationId="{00000000-0000-0000-0000-000000000000}"/>
          </ac:spMkLst>
        </pc:spChg>
        <pc:spChg chg="del">
          <ac:chgData name="faizul alfalah" userId="b097e28588539e7c" providerId="LiveId" clId="{195B6792-4068-4297-AF60-FE9760A02D7D}" dt="2023-03-08T02:51:50.091" v="278" actId="478"/>
          <ac:spMkLst>
            <pc:docMk/>
            <pc:sldMk cId="2727545335" sldId="933"/>
            <ac:spMk id="5" creationId="{AE8F415A-8C8C-D021-E829-4A7E1ABAAEEF}"/>
          </ac:spMkLst>
        </pc:spChg>
        <pc:spChg chg="add del mod">
          <ac:chgData name="faizul alfalah" userId="b097e28588539e7c" providerId="LiveId" clId="{195B6792-4068-4297-AF60-FE9760A02D7D}" dt="2023-03-08T03:16:03.593" v="447" actId="478"/>
          <ac:spMkLst>
            <pc:docMk/>
            <pc:sldMk cId="2727545335" sldId="933"/>
            <ac:spMk id="6" creationId="{C6491A56-812C-31BE-ED81-6B174793439C}"/>
          </ac:spMkLst>
        </pc:spChg>
        <pc:picChg chg="add mod">
          <ac:chgData name="faizul alfalah" userId="b097e28588539e7c" providerId="LiveId" clId="{195B6792-4068-4297-AF60-FE9760A02D7D}" dt="2023-03-08T03:16:37.218" v="457" actId="1076"/>
          <ac:picMkLst>
            <pc:docMk/>
            <pc:sldMk cId="2727545335" sldId="933"/>
            <ac:picMk id="8" creationId="{52411789-2F9B-EBB8-5D9F-8FF2EB928957}"/>
          </ac:picMkLst>
        </pc:picChg>
      </pc:sldChg>
      <pc:sldChg chg="addSp delSp modSp add mod setBg">
        <pc:chgData name="faizul alfalah" userId="b097e28588539e7c" providerId="LiveId" clId="{195B6792-4068-4297-AF60-FE9760A02D7D}" dt="2023-03-08T03:21:19.192" v="482" actId="1076"/>
        <pc:sldMkLst>
          <pc:docMk/>
          <pc:sldMk cId="2592437528" sldId="934"/>
        </pc:sldMkLst>
        <pc:spChg chg="mod">
          <ac:chgData name="faizul alfalah" userId="b097e28588539e7c" providerId="LiveId" clId="{195B6792-4068-4297-AF60-FE9760A02D7D}" dt="2023-03-08T02:53:14.973" v="286" actId="20577"/>
          <ac:spMkLst>
            <pc:docMk/>
            <pc:sldMk cId="2592437528" sldId="934"/>
            <ac:spMk id="2" creationId="{B99F7B4E-83DC-BDF3-5F5E-501ED07D7196}"/>
          </ac:spMkLst>
        </pc:spChg>
        <pc:spChg chg="mod">
          <ac:chgData name="faizul alfalah" userId="b097e28588539e7c" providerId="LiveId" clId="{195B6792-4068-4297-AF60-FE9760A02D7D}" dt="2023-03-08T02:53:47.169" v="290"/>
          <ac:spMkLst>
            <pc:docMk/>
            <pc:sldMk cId="2592437528" sldId="934"/>
            <ac:spMk id="3" creationId="{00000000-0000-0000-0000-000000000000}"/>
          </ac:spMkLst>
        </pc:spChg>
        <pc:spChg chg="del">
          <ac:chgData name="faizul alfalah" userId="b097e28588539e7c" providerId="LiveId" clId="{195B6792-4068-4297-AF60-FE9760A02D7D}" dt="2023-03-08T02:53:19.960" v="287" actId="478"/>
          <ac:spMkLst>
            <pc:docMk/>
            <pc:sldMk cId="2592437528" sldId="934"/>
            <ac:spMk id="5" creationId="{AE8F415A-8C8C-D021-E829-4A7E1ABAAEEF}"/>
          </ac:spMkLst>
        </pc:spChg>
        <pc:spChg chg="add del mod">
          <ac:chgData name="faizul alfalah" userId="b097e28588539e7c" providerId="LiveId" clId="{195B6792-4068-4297-AF60-FE9760A02D7D}" dt="2023-03-08T03:21:05.437" v="478" actId="478"/>
          <ac:spMkLst>
            <pc:docMk/>
            <pc:sldMk cId="2592437528" sldId="934"/>
            <ac:spMk id="6" creationId="{849EB53F-7A01-C4F6-9490-CC83597DED9B}"/>
          </ac:spMkLst>
        </pc:spChg>
        <pc:picChg chg="add mod">
          <ac:chgData name="faizul alfalah" userId="b097e28588539e7c" providerId="LiveId" clId="{195B6792-4068-4297-AF60-FE9760A02D7D}" dt="2023-03-08T03:21:19.192" v="482" actId="1076"/>
          <ac:picMkLst>
            <pc:docMk/>
            <pc:sldMk cId="2592437528" sldId="934"/>
            <ac:picMk id="8" creationId="{A6B43499-5B61-ED7F-4134-AA95E8F23B41}"/>
          </ac:picMkLst>
        </pc:picChg>
      </pc:sldChg>
      <pc:sldChg chg="modSp add mod setBg">
        <pc:chgData name="faizul alfalah" userId="b097e28588539e7c" providerId="LiveId" clId="{195B6792-4068-4297-AF60-FE9760A02D7D}" dt="2023-03-08T03:22:01.110" v="489"/>
        <pc:sldMkLst>
          <pc:docMk/>
          <pc:sldMk cId="2365209708" sldId="935"/>
        </pc:sldMkLst>
        <pc:spChg chg="mod">
          <ac:chgData name="faizul alfalah" userId="b097e28588539e7c" providerId="LiveId" clId="{195B6792-4068-4297-AF60-FE9760A02D7D}" dt="2023-03-08T02:54:56.812" v="297" actId="20577"/>
          <ac:spMkLst>
            <pc:docMk/>
            <pc:sldMk cId="2365209708" sldId="935"/>
            <ac:spMk id="3" creationId="{BD0BEC00-69B4-2265-2B20-05F9D5712BFC}"/>
          </ac:spMkLst>
        </pc:spChg>
      </pc:sldChg>
      <pc:sldChg chg="addSp delSp modSp add mod setBg">
        <pc:chgData name="faizul alfalah" userId="b097e28588539e7c" providerId="LiveId" clId="{195B6792-4068-4297-AF60-FE9760A02D7D}" dt="2023-03-08T03:23:29.061" v="517" actId="962"/>
        <pc:sldMkLst>
          <pc:docMk/>
          <pc:sldMk cId="148288180" sldId="936"/>
        </pc:sldMkLst>
        <pc:spChg chg="mod">
          <ac:chgData name="faizul alfalah" userId="b097e28588539e7c" providerId="LiveId" clId="{195B6792-4068-4297-AF60-FE9760A02D7D}" dt="2023-03-08T02:55:47.395" v="302" actId="20577"/>
          <ac:spMkLst>
            <pc:docMk/>
            <pc:sldMk cId="148288180" sldId="936"/>
            <ac:spMk id="2" creationId="{B99F7B4E-83DC-BDF3-5F5E-501ED07D7196}"/>
          </ac:spMkLst>
        </pc:spChg>
        <pc:spChg chg="mod">
          <ac:chgData name="faizul alfalah" userId="b097e28588539e7c" providerId="LiveId" clId="{195B6792-4068-4297-AF60-FE9760A02D7D}" dt="2023-03-08T03:23:06.991" v="512" actId="1036"/>
          <ac:spMkLst>
            <pc:docMk/>
            <pc:sldMk cId="148288180" sldId="936"/>
            <ac:spMk id="3" creationId="{00000000-0000-0000-0000-000000000000}"/>
          </ac:spMkLst>
        </pc:spChg>
        <pc:spChg chg="add del mod">
          <ac:chgData name="faizul alfalah" userId="b097e28588539e7c" providerId="LiveId" clId="{195B6792-4068-4297-AF60-FE9760A02D7D}" dt="2023-03-08T03:23:23.792" v="513" actId="478"/>
          <ac:spMkLst>
            <pc:docMk/>
            <pc:sldMk cId="148288180" sldId="936"/>
            <ac:spMk id="5" creationId="{FE2B7833-1C21-5D21-E527-AE3B06302815}"/>
          </ac:spMkLst>
        </pc:spChg>
        <pc:spChg chg="del">
          <ac:chgData name="faizul alfalah" userId="b097e28588539e7c" providerId="LiveId" clId="{195B6792-4068-4297-AF60-FE9760A02D7D}" dt="2023-03-08T02:55:51.171" v="303" actId="478"/>
          <ac:spMkLst>
            <pc:docMk/>
            <pc:sldMk cId="148288180" sldId="936"/>
            <ac:spMk id="6" creationId="{849EB53F-7A01-C4F6-9490-CC83597DED9B}"/>
          </ac:spMkLst>
        </pc:spChg>
        <pc:picChg chg="add mod">
          <ac:chgData name="faizul alfalah" userId="b097e28588539e7c" providerId="LiveId" clId="{195B6792-4068-4297-AF60-FE9760A02D7D}" dt="2023-03-08T03:23:29.061" v="517" actId="962"/>
          <ac:picMkLst>
            <pc:docMk/>
            <pc:sldMk cId="148288180" sldId="936"/>
            <ac:picMk id="8" creationId="{F3828580-0F69-4F6C-23DE-FB914FE67219}"/>
          </ac:picMkLst>
        </pc:picChg>
      </pc:sldChg>
      <pc:sldChg chg="delSp modSp add mod setBg">
        <pc:chgData name="faizul alfalah" userId="b097e28588539e7c" providerId="LiveId" clId="{195B6792-4068-4297-AF60-FE9760A02D7D}" dt="2023-03-08T03:24:42.529" v="646" actId="20577"/>
        <pc:sldMkLst>
          <pc:docMk/>
          <pc:sldMk cId="1546127003" sldId="937"/>
        </pc:sldMkLst>
        <pc:spChg chg="mod">
          <ac:chgData name="faizul alfalah" userId="b097e28588539e7c" providerId="LiveId" clId="{195B6792-4068-4297-AF60-FE9760A02D7D}" dt="2023-03-08T03:24:42.529" v="646" actId="20577"/>
          <ac:spMkLst>
            <pc:docMk/>
            <pc:sldMk cId="1546127003" sldId="937"/>
            <ac:spMk id="3" creationId="{00000000-0000-0000-0000-000000000000}"/>
          </ac:spMkLst>
        </pc:spChg>
        <pc:spChg chg="del">
          <ac:chgData name="faizul alfalah" userId="b097e28588539e7c" providerId="LiveId" clId="{195B6792-4068-4297-AF60-FE9760A02D7D}" dt="2023-03-08T02:56:58.530" v="308" actId="478"/>
          <ac:spMkLst>
            <pc:docMk/>
            <pc:sldMk cId="1546127003" sldId="937"/>
            <ac:spMk id="6" creationId="{C6491A56-812C-31BE-ED81-6B174793439C}"/>
          </ac:spMkLst>
        </pc:spChg>
      </pc:sldChg>
      <pc:sldChg chg="modSp add mod setBg">
        <pc:chgData name="faizul alfalah" userId="b097e28588539e7c" providerId="LiveId" clId="{195B6792-4068-4297-AF60-FE9760A02D7D}" dt="2023-03-08T03:25:07.386" v="653"/>
        <pc:sldMkLst>
          <pc:docMk/>
          <pc:sldMk cId="4231198107" sldId="938"/>
        </pc:sldMkLst>
        <pc:spChg chg="mod">
          <ac:chgData name="faizul alfalah" userId="b097e28588539e7c" providerId="LiveId" clId="{195B6792-4068-4297-AF60-FE9760A02D7D}" dt="2023-03-08T02:58:40.263" v="320" actId="1076"/>
          <ac:spMkLst>
            <pc:docMk/>
            <pc:sldMk cId="4231198107" sldId="938"/>
            <ac:spMk id="3" creationId="{BD0BEC00-69B4-2265-2B20-05F9D5712BFC}"/>
          </ac:spMkLst>
        </pc:spChg>
      </pc:sldChg>
      <pc:sldChg chg="addSp delSp modSp add mod setBg">
        <pc:chgData name="faizul alfalah" userId="b097e28588539e7c" providerId="LiveId" clId="{195B6792-4068-4297-AF60-FE9760A02D7D}" dt="2023-03-08T03:26:13.482" v="677" actId="1076"/>
        <pc:sldMkLst>
          <pc:docMk/>
          <pc:sldMk cId="2487706521" sldId="939"/>
        </pc:sldMkLst>
        <pc:spChg chg="mod">
          <ac:chgData name="faizul alfalah" userId="b097e28588539e7c" providerId="LiveId" clId="{195B6792-4068-4297-AF60-FE9760A02D7D}" dt="2023-03-08T02:59:35.097" v="325" actId="20577"/>
          <ac:spMkLst>
            <pc:docMk/>
            <pc:sldMk cId="2487706521" sldId="939"/>
            <ac:spMk id="2" creationId="{B99F7B4E-83DC-BDF3-5F5E-501ED07D7196}"/>
          </ac:spMkLst>
        </pc:spChg>
        <pc:spChg chg="mod">
          <ac:chgData name="faizul alfalah" userId="b097e28588539e7c" providerId="LiveId" clId="{195B6792-4068-4297-AF60-FE9760A02D7D}" dt="2023-03-08T03:26:13.482" v="677" actId="1076"/>
          <ac:spMkLst>
            <pc:docMk/>
            <pc:sldMk cId="2487706521" sldId="939"/>
            <ac:spMk id="3" creationId="{00000000-0000-0000-0000-000000000000}"/>
          </ac:spMkLst>
        </pc:spChg>
        <pc:spChg chg="del">
          <ac:chgData name="faizul alfalah" userId="b097e28588539e7c" providerId="LiveId" clId="{195B6792-4068-4297-AF60-FE9760A02D7D}" dt="2023-03-08T02:59:15.477" v="322" actId="478"/>
          <ac:spMkLst>
            <pc:docMk/>
            <pc:sldMk cId="2487706521" sldId="939"/>
            <ac:spMk id="5" creationId="{FE2B7833-1C21-5D21-E527-AE3B06302815}"/>
          </ac:spMkLst>
        </pc:spChg>
        <pc:spChg chg="add del mod">
          <ac:chgData name="faizul alfalah" userId="b097e28588539e7c" providerId="LiveId" clId="{195B6792-4068-4297-AF60-FE9760A02D7D}" dt="2023-03-08T03:26:04.802" v="672" actId="478"/>
          <ac:spMkLst>
            <pc:docMk/>
            <pc:sldMk cId="2487706521" sldId="939"/>
            <ac:spMk id="6" creationId="{91FE8F1B-0AB9-9876-3B9D-C562A66530B2}"/>
          </ac:spMkLst>
        </pc:spChg>
        <pc:picChg chg="add mod">
          <ac:chgData name="faizul alfalah" userId="b097e28588539e7c" providerId="LiveId" clId="{195B6792-4068-4297-AF60-FE9760A02D7D}" dt="2023-03-08T03:26:09.727" v="676" actId="1076"/>
          <ac:picMkLst>
            <pc:docMk/>
            <pc:sldMk cId="2487706521" sldId="939"/>
            <ac:picMk id="8" creationId="{87FF0800-2A44-D2D5-11E1-229E0A4D7A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3/8/2023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3/8/2023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8/03/2023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582069" y="2496029"/>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17 Syaaban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10 Mac 2023M</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5" y="110979"/>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4" y="1288185"/>
            <a:ext cx="8836247" cy="584775"/>
          </a:xfrm>
          <a:prstGeom prst="rect">
            <a:avLst/>
          </a:prstGeom>
          <a:noFill/>
        </p:spPr>
        <p:txBody>
          <a:bodyPr wrap="square" lIns="91440" tIns="45720" rIns="91440" bIns="45720">
            <a:spAutoFit/>
          </a:bodyPr>
          <a:lstStyle/>
          <a:p>
            <a:pPr algn="ctr"/>
            <a:r>
              <a:rPr lang="en-US" sz="32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32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32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32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824455"/>
            <a:ext cx="4343400" cy="720080"/>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10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7" y="3429000"/>
            <a:ext cx="8382000" cy="2585323"/>
          </a:xfrm>
          <a:prstGeom prst="rect">
            <a:avLst/>
          </a:prstGeom>
        </p:spPr>
        <p:txBody>
          <a:bodyPr wrap="square">
            <a:spAutoFit/>
          </a:bodyPr>
          <a:lstStyle/>
          <a:p>
            <a:pPr algn="ctr"/>
            <a:r>
              <a:rPr lang="it-IT" sz="5400" dirty="0">
                <a:ln w="0"/>
                <a:solidFill>
                  <a:schemeClr val="accent6">
                    <a:lumMod val="60000"/>
                    <a:lumOff val="40000"/>
                  </a:schemeClr>
                </a:solidFill>
                <a:effectLst>
                  <a:reflection blurRad="6350" stA="43000" endPos="22000" dir="5400000" sy="-90000" algn="bl" rotWithShape="0"/>
                </a:effectLst>
                <a:latin typeface="Arial Black" pitchFamily="34" charset="0"/>
              </a:rPr>
              <a:t>KESEMPURNAAN SYAHADAH DALAM ISLAM</a:t>
            </a:r>
          </a:p>
        </p:txBody>
      </p:sp>
      <p:sp>
        <p:nvSpPr>
          <p:cNvPr id="3" name="Rectangle 2">
            <a:extLst>
              <a:ext uri="{FF2B5EF4-FFF2-40B4-BE49-F238E27FC236}">
                <a16:creationId xmlns:a16="http://schemas.microsoft.com/office/drawing/2014/main" xmlns="" id="{1BCD6A67-D6C1-BB03-033A-855C22F9F64D}"/>
              </a:ext>
            </a:extLst>
          </p:cNvPr>
          <p:cNvSpPr/>
          <p:nvPr/>
        </p:nvSpPr>
        <p:spPr>
          <a:xfrm>
            <a:off x="0" y="64578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1FE1F87D-98FA-E885-321E-2BB98739D6B3}"/>
              </a:ext>
            </a:extLst>
          </p:cNvPr>
          <p:cNvSpPr/>
          <p:nvPr/>
        </p:nvSpPr>
        <p:spPr>
          <a:xfrm>
            <a:off x="723900" y="914400"/>
            <a:ext cx="7696200" cy="2438400"/>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Allah SWT telah memulai firman-Nya dengan kalimah "</a:t>
            </a:r>
            <a:r>
              <a:rPr lang="ar-EG" sz="4000" b="1" dirty="0">
                <a:ln w="1905"/>
                <a:solidFill>
                  <a:srgbClr val="7030A0"/>
                </a:solidFill>
                <a:effectLst>
                  <a:innerShdw blurRad="69850" dist="43180" dir="5400000">
                    <a:srgbClr val="000000">
                      <a:alpha val="65000"/>
                    </a:srgbClr>
                  </a:innerShdw>
                </a:effectLst>
              </a:rPr>
              <a:t>فَاعْلَمْ </a:t>
            </a:r>
            <a:r>
              <a:rPr lang="en-US" sz="4000" b="1" dirty="0">
                <a:ln w="1905"/>
                <a:solidFill>
                  <a:srgbClr val="7030A0"/>
                </a:solidFill>
                <a:effectLst>
                  <a:innerShdw blurRad="69850" dist="43180" dir="5400000">
                    <a:srgbClr val="000000">
                      <a:alpha val="65000"/>
                    </a:srgbClr>
                  </a:innerShdw>
                </a:effectLst>
              </a:rPr>
              <a:t> " (</a:t>
            </a:r>
            <a:r>
              <a:rPr lang="fi-FI" sz="4000" b="1" dirty="0">
                <a:ln w="1905"/>
                <a:solidFill>
                  <a:srgbClr val="7030A0"/>
                </a:solidFill>
                <a:effectLst>
                  <a:innerShdw blurRad="69850" dist="43180" dir="5400000">
                    <a:srgbClr val="000000">
                      <a:alpha val="65000"/>
                    </a:srgbClr>
                  </a:innerShdw>
                </a:effectLst>
              </a:rPr>
              <a:t>maka ketahuilah) sebelum bersyahadah</a:t>
            </a:r>
            <a:endParaRPr lang="en-US" sz="4000" b="1" dirty="0">
              <a:ln w="1905"/>
              <a:solidFill>
                <a:srgbClr val="7030A0"/>
              </a:solidFill>
              <a:effectLst>
                <a:innerShdw blurRad="69850" dist="43180" dir="5400000">
                  <a:srgbClr val="000000">
                    <a:alpha val="65000"/>
                  </a:srgbClr>
                </a:innerShdw>
              </a:effectLst>
            </a:endParaRPr>
          </a:p>
        </p:txBody>
      </p:sp>
      <p:sp>
        <p:nvSpPr>
          <p:cNvPr id="3" name="Rounded Rectangle 7">
            <a:extLst>
              <a:ext uri="{FF2B5EF4-FFF2-40B4-BE49-F238E27FC236}">
                <a16:creationId xmlns:a16="http://schemas.microsoft.com/office/drawing/2014/main" xmlns="" id="{79FED133-99DC-52C1-7B92-5AE772021795}"/>
              </a:ext>
            </a:extLst>
          </p:cNvPr>
          <p:cNvSpPr/>
          <p:nvPr/>
        </p:nvSpPr>
        <p:spPr>
          <a:xfrm>
            <a:off x="723900" y="3505201"/>
            <a:ext cx="7696200" cy="2438400"/>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Setiap orang yang bersyahadah harus mengetahui dengan benar tentang apa yang diucapkannya</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5860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xmlns="" id="{1676430B-90E3-3600-6332-0165C1E5493B}"/>
              </a:ext>
            </a:extLst>
          </p:cNvPr>
          <p:cNvSpPr/>
          <p:nvPr/>
        </p:nvSpPr>
        <p:spPr>
          <a:xfrm>
            <a:off x="152400" y="228600"/>
            <a:ext cx="8839200" cy="990600"/>
          </a:xfrm>
          <a:prstGeom prst="flowChartAlternateProcess">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 Dan Tuntutan Kepada Kesempurnaan Kalimah Syahadah</a:t>
            </a:r>
          </a:p>
        </p:txBody>
      </p:sp>
      <p:sp>
        <p:nvSpPr>
          <p:cNvPr id="3" name="Rounded Rectangle 7">
            <a:extLst>
              <a:ext uri="{FF2B5EF4-FFF2-40B4-BE49-F238E27FC236}">
                <a16:creationId xmlns:a16="http://schemas.microsoft.com/office/drawing/2014/main" xmlns="" id="{BD0BEC00-69B4-2265-2B20-05F9D5712BFC}"/>
              </a:ext>
            </a:extLst>
          </p:cNvPr>
          <p:cNvSpPr/>
          <p:nvPr/>
        </p:nvSpPr>
        <p:spPr>
          <a:xfrm>
            <a:off x="723900" y="2209800"/>
            <a:ext cx="7696200" cy="3962400"/>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u="sng" dirty="0">
                <a:ln w="1905"/>
                <a:solidFill>
                  <a:srgbClr val="7030A0"/>
                </a:solidFill>
                <a:effectLst>
                  <a:innerShdw blurRad="69850" dist="43180" dir="5400000">
                    <a:srgbClr val="000000">
                      <a:alpha val="65000"/>
                    </a:srgbClr>
                  </a:innerShdw>
                </a:effectLst>
              </a:rPr>
              <a:t>KEDUA: KEYAKINAN</a:t>
            </a:r>
          </a:p>
          <a:p>
            <a:pPr algn="ctr"/>
            <a:endParaRPr lang="fi-FI" sz="4000" b="1" u="sng" dirty="0">
              <a:ln w="1905"/>
              <a:solidFill>
                <a:srgbClr val="7030A0"/>
              </a:solidFill>
              <a:effectLst>
                <a:innerShdw blurRad="69850" dist="43180" dir="5400000">
                  <a:srgbClr val="000000">
                    <a:alpha val="65000"/>
                  </a:srgbClr>
                </a:innerShdw>
              </a:effectLst>
            </a:endParaRPr>
          </a:p>
          <a:p>
            <a:pPr algn="ctr"/>
            <a:r>
              <a:rPr lang="fi-FI" sz="4000" b="1" dirty="0">
                <a:ln w="1905"/>
                <a:solidFill>
                  <a:srgbClr val="7030A0"/>
                </a:solidFill>
                <a:effectLst>
                  <a:innerShdw blurRad="69850" dist="43180" dir="5400000">
                    <a:srgbClr val="000000">
                      <a:alpha val="65000"/>
                    </a:srgbClr>
                  </a:innerShdw>
                </a:effectLst>
              </a:rPr>
              <a:t>Melalui keyakinan, seseorang akan terhindar dari keraguan dan akan melangkah dengan kepastian</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2834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3951744"/>
            <a:ext cx="8784962"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800" b="1" dirty="0">
                <a:ln w="1905"/>
                <a:solidFill>
                  <a:schemeClr val="accent2">
                    <a:lumMod val="75000"/>
                  </a:schemeClr>
                </a:solidFill>
                <a:effectLst>
                  <a:innerShdw blurRad="69850" dist="43180" dir="5400000">
                    <a:srgbClr val="000000">
                      <a:alpha val="65000"/>
                    </a:srgbClr>
                  </a:innerShdw>
                </a:effectLst>
              </a:rPr>
              <a:t>“Sesungguhnya orang-orang yang beriman itu hanyalah orang-orang yang percaya (beriman) kepada Allah dan Rasul-Nya, kemudian mereka tidak ragu-ragu dan mereka berjuang (berjihad) dengan harta dan jiwa mereka pada jalan Allah. Mereka itulah orang-orang yang benar.”</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Al-Hujurat ayat 15 :</a:t>
            </a:r>
          </a:p>
        </p:txBody>
      </p:sp>
      <p:pic>
        <p:nvPicPr>
          <p:cNvPr id="9" name="Picture 8" descr="Shape&#10;&#10;Description automatically generated with medium confidence">
            <a:extLst>
              <a:ext uri="{FF2B5EF4-FFF2-40B4-BE49-F238E27FC236}">
                <a16:creationId xmlns:a16="http://schemas.microsoft.com/office/drawing/2014/main" xmlns="" id="{DD9B047A-AB9D-7971-54E6-661D6FF7AD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1460673"/>
            <a:ext cx="8074507" cy="2491071"/>
          </a:xfrm>
          <a:prstGeom prst="rect">
            <a:avLst/>
          </a:prstGeom>
        </p:spPr>
      </p:pic>
    </p:spTree>
    <p:extLst>
      <p:ext uri="{BB962C8B-B14F-4D97-AF65-F5344CB8AC3E}">
        <p14:creationId xmlns:p14="http://schemas.microsoft.com/office/powerpoint/2010/main" val="28279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xmlns="" id="{1676430B-90E3-3600-6332-0165C1E5493B}"/>
              </a:ext>
            </a:extLst>
          </p:cNvPr>
          <p:cNvSpPr/>
          <p:nvPr/>
        </p:nvSpPr>
        <p:spPr>
          <a:xfrm>
            <a:off x="152400" y="228600"/>
            <a:ext cx="8839200" cy="990600"/>
          </a:xfrm>
          <a:prstGeom prst="flowChartAlternateProcess">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 Dan Tuntutan Kepada Kesempurnaan Kalimah Syahadah</a:t>
            </a:r>
          </a:p>
        </p:txBody>
      </p:sp>
      <p:sp>
        <p:nvSpPr>
          <p:cNvPr id="3" name="Rounded Rectangle 7">
            <a:extLst>
              <a:ext uri="{FF2B5EF4-FFF2-40B4-BE49-F238E27FC236}">
                <a16:creationId xmlns:a16="http://schemas.microsoft.com/office/drawing/2014/main" xmlns="" id="{BD0BEC00-69B4-2265-2B20-05F9D5712BFC}"/>
              </a:ext>
            </a:extLst>
          </p:cNvPr>
          <p:cNvSpPr/>
          <p:nvPr/>
        </p:nvSpPr>
        <p:spPr>
          <a:xfrm>
            <a:off x="723900" y="1905000"/>
            <a:ext cx="7696200" cy="3962400"/>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u="sng" dirty="0">
                <a:ln w="1905"/>
                <a:solidFill>
                  <a:srgbClr val="7030A0"/>
                </a:solidFill>
                <a:effectLst>
                  <a:innerShdw blurRad="69850" dist="43180" dir="5400000">
                    <a:srgbClr val="000000">
                      <a:alpha val="65000"/>
                    </a:srgbClr>
                  </a:innerShdw>
                </a:effectLst>
              </a:rPr>
              <a:t>KETIGA: KETUNDUKAN</a:t>
            </a:r>
          </a:p>
          <a:p>
            <a:pPr algn="ctr"/>
            <a:endParaRPr lang="fi-FI" sz="4000" b="1" u="sng" dirty="0">
              <a:ln w="1905"/>
              <a:solidFill>
                <a:srgbClr val="7030A0"/>
              </a:solidFill>
              <a:effectLst>
                <a:innerShdw blurRad="69850" dist="43180" dir="5400000">
                  <a:srgbClr val="000000">
                    <a:alpha val="65000"/>
                  </a:srgbClr>
                </a:innerShdw>
              </a:effectLst>
            </a:endParaRPr>
          </a:p>
          <a:p>
            <a:pPr algn="ctr"/>
            <a:r>
              <a:rPr lang="fi-FI" sz="4000" b="1" dirty="0">
                <a:ln w="1905"/>
                <a:solidFill>
                  <a:srgbClr val="7030A0"/>
                </a:solidFill>
                <a:effectLst>
                  <a:innerShdw blurRad="69850" dist="43180" dir="5400000">
                    <a:srgbClr val="000000">
                      <a:alpha val="65000"/>
                    </a:srgbClr>
                  </a:innerShdw>
                </a:effectLst>
              </a:rPr>
              <a:t>Sesungguhnya makna Islam itu sendiri membawa maksud kepatuhan dan ketundukan</a:t>
            </a:r>
          </a:p>
        </p:txBody>
      </p:sp>
    </p:spTree>
    <p:extLst>
      <p:ext uri="{BB962C8B-B14F-4D97-AF65-F5344CB8AC3E}">
        <p14:creationId xmlns:p14="http://schemas.microsoft.com/office/powerpoint/2010/main" val="158716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3886200"/>
            <a:ext cx="8784962" cy="2554545"/>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Tidaklah beriman seseorang kamu sehingga hawa nafsunya tunduk kepada ajaran yang aku bawa”. </a:t>
            </a:r>
          </a:p>
          <a:p>
            <a:pPr algn="r"/>
            <a:r>
              <a:rPr lang="sv-SE" sz="3200" b="1" dirty="0">
                <a:ln w="1905"/>
                <a:solidFill>
                  <a:schemeClr val="accent2">
                    <a:lumMod val="75000"/>
                  </a:schemeClr>
                </a:solidFill>
                <a:effectLst>
                  <a:innerShdw blurRad="69850" dist="43180" dir="5400000">
                    <a:srgbClr val="000000">
                      <a:alpha val="65000"/>
                    </a:srgbClr>
                  </a:innerShdw>
                </a:effectLst>
              </a:rPr>
              <a:t>     (Hadis riwayat Al-Baihaqi) </a:t>
            </a:r>
          </a:p>
          <a:p>
            <a:pPr algn="just"/>
            <a:endParaRPr lang="sv-SE" sz="3200" b="1" dirty="0">
              <a:ln w="1905"/>
              <a:solidFill>
                <a:schemeClr val="accent2">
                  <a:lumMod val="75000"/>
                </a:schemeClr>
              </a:solidFill>
              <a:effectLst>
                <a:innerShdw blurRad="69850" dist="43180" dir="5400000">
                  <a:srgbClr val="000000">
                    <a:alpha val="65000"/>
                  </a:srgbClr>
                </a:innerShdw>
              </a:effectLst>
            </a:endParaRP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a:t>
            </a:r>
          </a:p>
        </p:txBody>
      </p:sp>
      <p:pic>
        <p:nvPicPr>
          <p:cNvPr id="8" name="Picture 7" descr="Shape&#10;&#10;Description automatically generated with medium confidence">
            <a:extLst>
              <a:ext uri="{FF2B5EF4-FFF2-40B4-BE49-F238E27FC236}">
                <a16:creationId xmlns:a16="http://schemas.microsoft.com/office/drawing/2014/main" xmlns="" id="{52411789-2F9B-EBB8-5D9F-8FF2EB928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981200"/>
            <a:ext cx="8077278" cy="1177648"/>
          </a:xfrm>
          <a:prstGeom prst="rect">
            <a:avLst/>
          </a:prstGeom>
        </p:spPr>
      </p:pic>
    </p:spTree>
    <p:extLst>
      <p:ext uri="{BB962C8B-B14F-4D97-AF65-F5344CB8AC3E}">
        <p14:creationId xmlns:p14="http://schemas.microsoft.com/office/powerpoint/2010/main" val="272754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3505200"/>
            <a:ext cx="8784962"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800" b="1" dirty="0">
                <a:ln w="1905"/>
                <a:solidFill>
                  <a:schemeClr val="accent2">
                    <a:lumMod val="75000"/>
                  </a:schemeClr>
                </a:solidFill>
                <a:effectLst>
                  <a:innerShdw blurRad="69850" dist="43180" dir="5400000">
                    <a:srgbClr val="000000">
                      <a:alpha val="65000"/>
                    </a:srgbClr>
                  </a:innerShdw>
                </a:effectLst>
              </a:rPr>
              <a:t>Maka demi Tuhanmu, mereka tidak disifatkan beriman sehingga mereka menjadikan engkau hakim dalam perselisihan yang timbul di antara mereka kemudian mereka pula tidak merasa di hati mereka keberatan dari apa yang telah engkau hukumkan, dan mereka menerima keputusan itu dengan sepenuhnya.</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surah An-Nisa’ 65 :</a:t>
            </a:r>
          </a:p>
        </p:txBody>
      </p:sp>
      <p:pic>
        <p:nvPicPr>
          <p:cNvPr id="8" name="Picture 7" descr="Shape&#10;&#10;Description automatically generated with medium confidence">
            <a:extLst>
              <a:ext uri="{FF2B5EF4-FFF2-40B4-BE49-F238E27FC236}">
                <a16:creationId xmlns:a16="http://schemas.microsoft.com/office/drawing/2014/main" xmlns="" id="{A6B43499-5B61-ED7F-4134-AA95E8F23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914" y="1290541"/>
            <a:ext cx="8401478" cy="1914717"/>
          </a:xfrm>
          <a:prstGeom prst="rect">
            <a:avLst/>
          </a:prstGeom>
        </p:spPr>
      </p:pic>
    </p:spTree>
    <p:extLst>
      <p:ext uri="{BB962C8B-B14F-4D97-AF65-F5344CB8AC3E}">
        <p14:creationId xmlns:p14="http://schemas.microsoft.com/office/powerpoint/2010/main" val="259243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xmlns="" id="{1676430B-90E3-3600-6332-0165C1E5493B}"/>
              </a:ext>
            </a:extLst>
          </p:cNvPr>
          <p:cNvSpPr/>
          <p:nvPr/>
        </p:nvSpPr>
        <p:spPr>
          <a:xfrm>
            <a:off x="152400" y="228600"/>
            <a:ext cx="8839200" cy="990600"/>
          </a:xfrm>
          <a:prstGeom prst="flowChartAlternateProcess">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 Dan Tuntutan Kepada Kesempurnaan Kalimah Syahadah</a:t>
            </a:r>
          </a:p>
        </p:txBody>
      </p:sp>
      <p:sp>
        <p:nvSpPr>
          <p:cNvPr id="3" name="Rounded Rectangle 7">
            <a:extLst>
              <a:ext uri="{FF2B5EF4-FFF2-40B4-BE49-F238E27FC236}">
                <a16:creationId xmlns:a16="http://schemas.microsoft.com/office/drawing/2014/main" xmlns="" id="{BD0BEC00-69B4-2265-2B20-05F9D5712BFC}"/>
              </a:ext>
            </a:extLst>
          </p:cNvPr>
          <p:cNvSpPr/>
          <p:nvPr/>
        </p:nvSpPr>
        <p:spPr>
          <a:xfrm>
            <a:off x="723900" y="1905000"/>
            <a:ext cx="7696200" cy="3962400"/>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u="sng" dirty="0">
                <a:ln w="1905"/>
                <a:solidFill>
                  <a:srgbClr val="7030A0"/>
                </a:solidFill>
                <a:effectLst>
                  <a:innerShdw blurRad="69850" dist="43180" dir="5400000">
                    <a:srgbClr val="000000">
                      <a:alpha val="65000"/>
                    </a:srgbClr>
                  </a:innerShdw>
                </a:effectLst>
              </a:rPr>
              <a:t>KEEMPAT: KEJUJURAN</a:t>
            </a:r>
          </a:p>
          <a:p>
            <a:pPr algn="ctr"/>
            <a:endParaRPr lang="fi-FI" sz="4000" b="1" u="sng" dirty="0">
              <a:ln w="1905"/>
              <a:solidFill>
                <a:srgbClr val="7030A0"/>
              </a:solidFill>
              <a:effectLst>
                <a:innerShdw blurRad="69850" dist="43180" dir="5400000">
                  <a:srgbClr val="000000">
                    <a:alpha val="65000"/>
                  </a:srgbClr>
                </a:innerShdw>
              </a:effectLst>
            </a:endParaRPr>
          </a:p>
          <a:p>
            <a:pPr algn="ctr"/>
            <a:r>
              <a:rPr lang="fi-FI" sz="4000" b="1" dirty="0">
                <a:ln w="1905"/>
                <a:solidFill>
                  <a:srgbClr val="7030A0"/>
                </a:solidFill>
                <a:effectLst>
                  <a:innerShdw blurRad="69850" dist="43180" dir="5400000">
                    <a:srgbClr val="000000">
                      <a:alpha val="65000"/>
                    </a:srgbClr>
                  </a:innerShdw>
                </a:effectLst>
              </a:rPr>
              <a:t>Setiap orang yang berikrar syahadah hendaklah berlaku jujur, tidak berpura-pura atau berdusta.</a:t>
            </a:r>
          </a:p>
        </p:txBody>
      </p:sp>
    </p:spTree>
    <p:extLst>
      <p:ext uri="{BB962C8B-B14F-4D97-AF65-F5344CB8AC3E}">
        <p14:creationId xmlns:p14="http://schemas.microsoft.com/office/powerpoint/2010/main" val="236520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3673257"/>
            <a:ext cx="8784962" cy="3108543"/>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800" b="1" dirty="0">
                <a:ln w="1905"/>
                <a:solidFill>
                  <a:schemeClr val="accent2">
                    <a:lumMod val="75000"/>
                  </a:schemeClr>
                </a:solidFill>
                <a:effectLst>
                  <a:innerShdw blurRad="69850" dist="43180" dir="5400000">
                    <a:srgbClr val="000000">
                      <a:alpha val="65000"/>
                    </a:srgbClr>
                  </a:innerShdw>
                </a:effectLst>
              </a:rPr>
              <a:t>“Dan di antara manusia ada yang mengatakan: "Kami beriman kepada Allah dan hari akhirat", padahal mereka itu sebenarnya bukanlah orang-orang yang beriman. Mereka hendak menipu Allah dan orang-orang beriman, padahal hakikatnya mereka hanya menipu diri mereka sendiri, sedangkan mereka tidak menyedari.” </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Al-Baqarah ayat 8 dan 9 :</a:t>
            </a:r>
          </a:p>
        </p:txBody>
      </p:sp>
      <p:pic>
        <p:nvPicPr>
          <p:cNvPr id="8" name="Picture 7" descr="Shape&#10;&#10;Description automatically generated with medium confidence">
            <a:extLst>
              <a:ext uri="{FF2B5EF4-FFF2-40B4-BE49-F238E27FC236}">
                <a16:creationId xmlns:a16="http://schemas.microsoft.com/office/drawing/2014/main" xmlns="" id="{F3828580-0F69-4F6C-23DE-FB914FE67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6" y="1295400"/>
            <a:ext cx="9038793" cy="2491071"/>
          </a:xfrm>
          <a:prstGeom prst="rect">
            <a:avLst/>
          </a:prstGeom>
        </p:spPr>
      </p:pic>
    </p:spTree>
    <p:extLst>
      <p:ext uri="{BB962C8B-B14F-4D97-AF65-F5344CB8AC3E}">
        <p14:creationId xmlns:p14="http://schemas.microsoft.com/office/powerpoint/2010/main" val="14828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1676400"/>
            <a:ext cx="8077199" cy="5016758"/>
          </a:xfrm>
          <a:prstGeom prst="rect">
            <a:avLst/>
          </a:prstGeom>
        </p:spPr>
        <p:txBody>
          <a:bodyPr wrap="square">
            <a:spAutoFit/>
          </a:bodyPr>
          <a:lstStyle/>
          <a:p>
            <a:pPr algn="ctr"/>
            <a:r>
              <a:rPr lang="en-US" sz="3200" b="1" dirty="0" err="1">
                <a:ln w="1905"/>
                <a:effectLst>
                  <a:innerShdw blurRad="69850" dist="43180" dir="5400000">
                    <a:srgbClr val="000000">
                      <a:alpha val="65000"/>
                    </a:srgbClr>
                  </a:innerShdw>
                </a:effectLst>
              </a:rPr>
              <a:t>Bermaksud</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p>
          <a:p>
            <a:pPr algn="ct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sv-SE" sz="3200" b="1" dirty="0">
                <a:ln w="1905"/>
                <a:solidFill>
                  <a:schemeClr val="accent2">
                    <a:lumMod val="75000"/>
                  </a:schemeClr>
                </a:solidFill>
                <a:effectLst>
                  <a:innerShdw blurRad="69850" dist="43180" dir="5400000">
                    <a:srgbClr val="000000">
                      <a:alpha val="65000"/>
                    </a:srgbClr>
                  </a:innerShdw>
                </a:effectLst>
              </a:rPr>
              <a:t>“Tiada seorangpun yang bersaksi bahawa tiada Tuhan selain Allah dan bahawa Muhammad saw adalah utusan Allah dengan jujur dalam hatinya, kecuali Allah mengharamkannya disentuh api neraka.</a:t>
            </a:r>
          </a:p>
          <a:p>
            <a:pPr algn="just"/>
            <a:endParaRPr lang="sv-SE" sz="3200" b="1" dirty="0">
              <a:ln w="1905"/>
              <a:solidFill>
                <a:schemeClr val="accent2">
                  <a:lumMod val="75000"/>
                </a:schemeClr>
              </a:solidFill>
              <a:effectLst>
                <a:innerShdw blurRad="69850" dist="43180" dir="5400000">
                  <a:srgbClr val="000000">
                    <a:alpha val="65000"/>
                  </a:srgbClr>
                </a:innerShdw>
              </a:effectLst>
            </a:endParaRPr>
          </a:p>
          <a:p>
            <a:pPr algn="r"/>
            <a:r>
              <a:rPr lang="sv-SE" sz="3200" b="1" dirty="0">
                <a:ln w="1905"/>
                <a:solidFill>
                  <a:schemeClr val="accent2">
                    <a:lumMod val="75000"/>
                  </a:schemeClr>
                </a:solidFill>
                <a:effectLst>
                  <a:innerShdw blurRad="69850" dist="43180" dir="5400000">
                    <a:srgbClr val="000000">
                      <a:alpha val="65000"/>
                    </a:srgbClr>
                  </a:innerShdw>
                </a:effectLst>
              </a:rPr>
              <a:t>(Hadis riwayat al-Bukhari) </a:t>
            </a:r>
          </a:p>
          <a:p>
            <a:pPr algn="just"/>
            <a:endParaRPr lang="sv-SE" sz="3200" b="1" dirty="0">
              <a:ln w="1905"/>
              <a:solidFill>
                <a:schemeClr val="accent2">
                  <a:lumMod val="75000"/>
                </a:schemeClr>
              </a:solidFill>
              <a:effectLst>
                <a:innerShdw blurRad="69850" dist="43180" dir="5400000">
                  <a:srgbClr val="000000">
                    <a:alpha val="65000"/>
                  </a:srgbClr>
                </a:innerShdw>
              </a:effectLst>
            </a:endParaRP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a:t>
            </a:r>
          </a:p>
        </p:txBody>
      </p:sp>
    </p:spTree>
    <p:extLst>
      <p:ext uri="{BB962C8B-B14F-4D97-AF65-F5344CB8AC3E}">
        <p14:creationId xmlns:p14="http://schemas.microsoft.com/office/powerpoint/2010/main" val="154612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xmlns="" id="{1676430B-90E3-3600-6332-0165C1E5493B}"/>
              </a:ext>
            </a:extLst>
          </p:cNvPr>
          <p:cNvSpPr/>
          <p:nvPr/>
        </p:nvSpPr>
        <p:spPr>
          <a:xfrm>
            <a:off x="152400" y="228600"/>
            <a:ext cx="8839200" cy="990600"/>
          </a:xfrm>
          <a:prstGeom prst="flowChartAlternateProcess">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 Dan Tuntutan Kepada Kesempurnaan Kalimah Syahadah</a:t>
            </a:r>
          </a:p>
        </p:txBody>
      </p:sp>
      <p:sp>
        <p:nvSpPr>
          <p:cNvPr id="3" name="Rounded Rectangle 7">
            <a:extLst>
              <a:ext uri="{FF2B5EF4-FFF2-40B4-BE49-F238E27FC236}">
                <a16:creationId xmlns:a16="http://schemas.microsoft.com/office/drawing/2014/main" xmlns="" id="{BD0BEC00-69B4-2265-2B20-05F9D5712BFC}"/>
              </a:ext>
            </a:extLst>
          </p:cNvPr>
          <p:cNvSpPr/>
          <p:nvPr/>
        </p:nvSpPr>
        <p:spPr>
          <a:xfrm>
            <a:off x="723900" y="1752600"/>
            <a:ext cx="7696200" cy="4724400"/>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u="sng" dirty="0">
                <a:ln w="1905"/>
                <a:solidFill>
                  <a:srgbClr val="7030A0"/>
                </a:solidFill>
                <a:effectLst>
                  <a:innerShdw blurRad="69850" dist="43180" dir="5400000">
                    <a:srgbClr val="000000">
                      <a:alpha val="65000"/>
                    </a:srgbClr>
                  </a:innerShdw>
                </a:effectLst>
              </a:rPr>
              <a:t>KELIMA: IKHLAS</a:t>
            </a:r>
          </a:p>
          <a:p>
            <a:pPr algn="ctr"/>
            <a:endParaRPr lang="fi-FI" sz="4000" b="1" u="sng" dirty="0">
              <a:ln w="1905"/>
              <a:solidFill>
                <a:srgbClr val="7030A0"/>
              </a:solidFill>
              <a:effectLst>
                <a:innerShdw blurRad="69850" dist="43180" dir="5400000">
                  <a:srgbClr val="000000">
                    <a:alpha val="65000"/>
                  </a:srgbClr>
                </a:innerShdw>
              </a:effectLst>
            </a:endParaRPr>
          </a:p>
          <a:p>
            <a:pPr algn="ctr"/>
            <a:r>
              <a:rPr lang="fi-FI" sz="4000" b="1" dirty="0">
                <a:ln w="1905"/>
                <a:solidFill>
                  <a:srgbClr val="7030A0"/>
                </a:solidFill>
                <a:effectLst>
                  <a:innerShdw blurRad="69850" dist="43180" dir="5400000">
                    <a:srgbClr val="000000">
                      <a:alpha val="65000"/>
                    </a:srgbClr>
                  </a:innerShdw>
                </a:effectLst>
              </a:rPr>
              <a:t>Ikrar syahadah harus dilakukan dengan penuh keikhlasan mengharap redha Allah SWT, bukan kerana pengaruh duniawi dalam bentuk apa jua sekali pun.</a:t>
            </a:r>
          </a:p>
        </p:txBody>
      </p:sp>
    </p:spTree>
    <p:extLst>
      <p:ext uri="{BB962C8B-B14F-4D97-AF65-F5344CB8AC3E}">
        <p14:creationId xmlns:p14="http://schemas.microsoft.com/office/powerpoint/2010/main" val="423119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1" y="3640492"/>
            <a:ext cx="8784962"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800" b="1" dirty="0">
                <a:ln w="1905"/>
                <a:solidFill>
                  <a:schemeClr val="accent2">
                    <a:lumMod val="75000"/>
                  </a:schemeClr>
                </a:solidFill>
                <a:effectLst>
                  <a:innerShdw blurRad="69850" dist="43180" dir="5400000">
                    <a:srgbClr val="000000">
                      <a:alpha val="65000"/>
                    </a:srgbClr>
                  </a:innerShdw>
                </a:effectLst>
              </a:rPr>
              <a:t>“Pada hal mereka tidak diperintahkan melainkan supaya menyembah Allah dengan mengikhlaskan ibadat kepada-Nya, lagi tetap teguh di atas tauhid; dan supaya mereka mendirikan sembahyang serta memberi zakat. Dan yang demikian itulah agama yang benar.”</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Al-Bayyinah ayat 5 :</a:t>
            </a:r>
          </a:p>
        </p:txBody>
      </p:sp>
      <p:pic>
        <p:nvPicPr>
          <p:cNvPr id="8" name="Picture 7" descr="Shape&#10;&#10;Description automatically generated with medium confidence">
            <a:extLst>
              <a:ext uri="{FF2B5EF4-FFF2-40B4-BE49-F238E27FC236}">
                <a16:creationId xmlns:a16="http://schemas.microsoft.com/office/drawing/2014/main" xmlns="" id="{87FF0800-2A44-D2D5-11E1-229E0A4D7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1252892"/>
            <a:ext cx="8074507" cy="2125308"/>
          </a:xfrm>
          <a:prstGeom prst="rect">
            <a:avLst/>
          </a:prstGeom>
        </p:spPr>
      </p:pic>
    </p:spTree>
    <p:extLst>
      <p:ext uri="{BB962C8B-B14F-4D97-AF65-F5344CB8AC3E}">
        <p14:creationId xmlns:p14="http://schemas.microsoft.com/office/powerpoint/2010/main" val="248770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1FE1F87D-98FA-E885-321E-2BB98739D6B3}"/>
              </a:ext>
            </a:extLst>
          </p:cNvPr>
          <p:cNvSpPr/>
          <p:nvPr/>
        </p:nvSpPr>
        <p:spPr>
          <a:xfrm>
            <a:off x="761365" y="1143000"/>
            <a:ext cx="7580154" cy="5334000"/>
          </a:xfrm>
          <a:prstGeom prst="roundRect">
            <a:avLst/>
          </a:prstGeom>
          <a:solidFill>
            <a:schemeClr val="lt1">
              <a:alpha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457200" indent="-457200" algn="just">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Marilah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sama-sama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kita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menjaga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kesempurnaan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syahadah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kita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dengan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ilmu</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kepatuhan</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ketundukan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kepada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syariat</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dengan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penuh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kejujuran</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keikhlasan</a:t>
            </a:r>
            <a:r>
              <a:rPr lang="en-US" sz="2800" b="1" dirty="0">
                <a:ln w="1905"/>
                <a:solidFill>
                  <a:srgbClr val="7030A0"/>
                </a:solidFill>
                <a:effectLst>
                  <a:innerShdw blurRad="69850" dist="43180" dir="5400000">
                    <a:srgbClr val="000000">
                      <a:alpha val="65000"/>
                    </a:srgbClr>
                  </a:innerShdw>
                </a:effectLst>
              </a:rPr>
              <a:t>, kerana </a:t>
            </a:r>
            <a:r>
              <a:rPr lang="en-US" sz="2800" b="1" dirty="0" err="1">
                <a:ln w="1905"/>
                <a:solidFill>
                  <a:srgbClr val="7030A0"/>
                </a:solidFill>
                <a:effectLst>
                  <a:innerShdw blurRad="69850" dist="43180" dir="5400000">
                    <a:srgbClr val="000000">
                      <a:alpha val="65000"/>
                    </a:srgbClr>
                  </a:innerShdw>
                </a:effectLst>
              </a:rPr>
              <a:t>itulah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sahaja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kunci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termakbulnya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syahadah</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amalan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kita</a:t>
            </a:r>
            <a:r>
              <a:rPr lang="en-US" sz="2800" b="1" dirty="0">
                <a:ln w="1905"/>
                <a:solidFill>
                  <a:srgbClr val="7030A0"/>
                </a:solidFill>
                <a:effectLst>
                  <a:innerShdw blurRad="69850" dist="43180" dir="5400000">
                    <a:srgbClr val="000000">
                      <a:alpha val="65000"/>
                    </a:srgbClr>
                  </a:innerShdw>
                </a:effectLst>
              </a:rPr>
              <a:t>.</a:t>
            </a:r>
          </a:p>
          <a:p>
            <a:pPr algn="just"/>
            <a:endParaRPr lang="en-US" sz="28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Sebaliknya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kejahilan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keingkaran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kemunafikan</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kesyirikan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merupakan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penghancur</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amal</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wajib</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dijauhi</a:t>
            </a:r>
            <a:r>
              <a:rPr lang="en-US" sz="2800" b="1" dirty="0">
                <a:ln w="1905"/>
                <a:solidFill>
                  <a:srgbClr val="7030A0"/>
                </a:solidFill>
                <a:effectLst>
                  <a:innerShdw blurRad="69850" dist="43180" dir="5400000">
                    <a:srgbClr val="000000">
                      <a:alpha val="65000"/>
                    </a:srgbClr>
                  </a:innerShdw>
                </a:effectLst>
              </a:rPr>
              <a:t> agar </a:t>
            </a:r>
            <a:r>
              <a:rPr lang="en-US" sz="2800" b="1" dirty="0" err="1">
                <a:ln w="1905"/>
                <a:solidFill>
                  <a:srgbClr val="7030A0"/>
                </a:solidFill>
                <a:effectLst>
                  <a:innerShdw blurRad="69850" dist="43180" dir="5400000">
                    <a:srgbClr val="000000">
                      <a:alpha val="65000"/>
                    </a:srgbClr>
                  </a:innerShdw>
                </a:effectLst>
              </a:rPr>
              <a:t>tidak</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merosakkan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kesaksian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syahadah</a:t>
            </a:r>
            <a:r>
              <a:rPr lang="en-US" sz="2800" b="1" dirty="0">
                <a:ln w="1905"/>
                <a:solidFill>
                  <a:srgbClr val="7030A0"/>
                </a:solidFill>
                <a:effectLst>
                  <a:innerShdw blurRad="69850" dist="43180" dir="5400000">
                    <a:srgbClr val="000000">
                      <a:alpha val="65000"/>
                    </a:srgbClr>
                  </a:innerShdw>
                </a:effectLst>
              </a:rPr>
              <a:t> yang </a:t>
            </a:r>
            <a:r>
              <a:rPr lang="en-US" sz="2800" b="1" dirty="0" err="1">
                <a:ln w="1905"/>
                <a:solidFill>
                  <a:srgbClr val="7030A0"/>
                </a:solidFill>
                <a:effectLst>
                  <a:innerShdw blurRad="69850" dist="43180" dir="5400000">
                    <a:srgbClr val="000000">
                      <a:alpha val="65000"/>
                    </a:srgbClr>
                  </a:innerShdw>
                </a:effectLst>
              </a:rPr>
              <a:t>telah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kita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ikrarkan</a:t>
            </a:r>
            <a:r>
              <a:rPr lang="en-US" sz="2800" b="1" dirty="0">
                <a:ln w="1905"/>
                <a:solidFill>
                  <a:srgbClr val="7030A0"/>
                </a:solidFill>
                <a:effectLst>
                  <a:innerShdw blurRad="69850" dist="43180" dir="5400000">
                    <a:srgbClr val="000000">
                      <a:alpha val="65000"/>
                    </a:srgbClr>
                  </a:innerShdw>
                </a:effectLst>
              </a:rPr>
              <a:t>.</a:t>
            </a:r>
          </a:p>
        </p:txBody>
      </p:sp>
      <p:sp>
        <p:nvSpPr>
          <p:cNvPr id="15" name="Snip Diagonal Corner Rectangle 5">
            <a:extLst>
              <a:ext uri="{FF2B5EF4-FFF2-40B4-BE49-F238E27FC236}">
                <a16:creationId xmlns:a16="http://schemas.microsoft.com/office/drawing/2014/main" xmlns="" id="{1C36385B-0113-2A09-C13F-CDA5064D1C56}"/>
              </a:ext>
            </a:extLst>
          </p:cNvPr>
          <p:cNvSpPr/>
          <p:nvPr/>
        </p:nvSpPr>
        <p:spPr>
          <a:xfrm>
            <a:off x="533400" y="152400"/>
            <a:ext cx="8077199" cy="7620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p>
        </p:txBody>
      </p:sp>
    </p:spTree>
    <p:extLst>
      <p:ext uri="{BB962C8B-B14F-4D97-AF65-F5344CB8AC3E}">
        <p14:creationId xmlns:p14="http://schemas.microsoft.com/office/powerpoint/2010/main" val="950875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1524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514600" y="228600"/>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28600" y="3692981"/>
            <a:ext cx="8686800" cy="3170099"/>
          </a:xfrm>
          <a:prstGeom prst="rect">
            <a:avLst/>
          </a:prstGeom>
        </p:spPr>
        <p:txBody>
          <a:bodyPr wrap="square">
            <a:spAutoFit/>
          </a:bodyPr>
          <a:lstStyle/>
          <a:p>
            <a:pPr algn="just"/>
            <a:r>
              <a:rPr lang="ms-MY" sz="2000" b="1" dirty="0"/>
              <a:t>Maksudnya </a:t>
            </a:r>
            <a:r>
              <a:rPr lang="ms-MY" sz="2000" dirty="0">
                <a:solidFill>
                  <a:srgbClr val="002060"/>
                </a:solidFill>
              </a:rPr>
              <a:t>:</a:t>
            </a:r>
            <a:r>
              <a:rPr lang="ms-MY" sz="2000" b="1" dirty="0">
                <a:solidFill>
                  <a:srgbClr val="002060"/>
                </a:solidFill>
              </a:rPr>
              <a:t> “Wahai sekalian manusia! Beribadatlah kepada Tuhan kamu yang telah menciptakan kamu dan orang-orang yang terdahulu daripada kamu, supaya kamu (menjadi orang-orang yang) bertaqwa.”</a:t>
            </a:r>
          </a:p>
          <a:p>
            <a:pPr algn="just"/>
            <a:r>
              <a:rPr lang="ms-MY" sz="2000" b="1" dirty="0">
                <a:solidFill>
                  <a:srgbClr val="002060"/>
                </a:solidFill>
              </a:rPr>
              <a:t>“Dia lah yang menjadikan bumi ini untuk kamu sebagai hamparan, dan langit (serta segala isinya) sebagai bangunan (yang dibina dengan kukuhnya); dan diturunkanNya air hujan dari langit, lalu dikeluarkanNya dengan air itu berjenis-jenis buah-buahan yang menjadi rezeki bagi kamu; maka janganlah kamu mengadakan bagi Allah, sebarang sekutu, padahal kamu semua mengetahui (bahawa Allah ialah Tuhan Yang Maha Esa).”</a:t>
            </a:r>
          </a:p>
          <a:p>
            <a:pPr algn="r"/>
            <a:r>
              <a:rPr lang="ms-MY" sz="2000" b="1" dirty="0">
                <a:solidFill>
                  <a:srgbClr val="002060"/>
                </a:solidFill>
              </a:rPr>
              <a:t>	                                (Surah Al-Baqarah 21 &amp; 22) </a:t>
            </a:r>
          </a:p>
        </p:txBody>
      </p:sp>
      <p:pic>
        <p:nvPicPr>
          <p:cNvPr id="9" name="Picture 8" descr="Shape&#10;&#10;Description automatically generated with medium confidence">
            <a:extLst>
              <a:ext uri="{FF2B5EF4-FFF2-40B4-BE49-F238E27FC236}">
                <a16:creationId xmlns:a16="http://schemas.microsoft.com/office/drawing/2014/main" xmlns="" id="{2D233A16-6270-C741-1469-2B4CD8025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002" y="990600"/>
            <a:ext cx="8237993" cy="2873461"/>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1143000"/>
            <a:ext cx="8335488" cy="1754326"/>
          </a:xfrm>
          <a:prstGeom prst="rect">
            <a:avLst/>
          </a:prstGeom>
          <a:solidFill>
            <a:schemeClr val="accent2">
              <a:lumMod val="50000"/>
              <a:alpha val="55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مُحَمَّدًا عَبْدُهُ وَرَسُوْلُهُ.</a:t>
            </a:r>
          </a:p>
        </p:txBody>
      </p:sp>
      <p:sp>
        <p:nvSpPr>
          <p:cNvPr id="5" name="TextBox 4"/>
          <p:cNvSpPr txBox="1"/>
          <p:nvPr/>
        </p:nvSpPr>
        <p:spPr>
          <a:xfrm>
            <a:off x="228600" y="3048000"/>
            <a:ext cx="8686800"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(Nabi) Muhammad (S.A.W) Hamba-Nya dan Rasul-Nya.</a:t>
            </a:r>
          </a:p>
          <a:p>
            <a:pPr algn="ctr" fontAlgn="auto">
              <a:spcBef>
                <a:spcPts val="0"/>
              </a:spcBef>
              <a:spcAft>
                <a:spcPts val="0"/>
              </a:spcAft>
              <a:defRPr/>
            </a:pPr>
            <a:endParaRPr lang="en-US" sz="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293757"/>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rgbClr val="C00000"/>
                </a:solidFill>
              </a:rPr>
              <a:t>Ya Allah, wahai Zat Yang Maha Pengasih...</a:t>
            </a:r>
          </a:p>
          <a:p>
            <a:pPr algn="ctr"/>
            <a:endParaRPr lang="ms-MY" sz="3200" b="1" dirty="0">
              <a:solidFill>
                <a:schemeClr val="accent5">
                  <a:lumMod val="50000"/>
                </a:schemeClr>
              </a:solidFill>
            </a:endParaRPr>
          </a:p>
          <a:p>
            <a:pPr algn="just"/>
            <a:r>
              <a:rPr lang="ms-MY" sz="3200" b="1" dirty="0">
                <a:solidFill>
                  <a:schemeClr val="accent5">
                    <a:lumMod val="50000"/>
                  </a:schemeClr>
                </a:solidFill>
              </a:rPr>
              <a:t>Hindarilah kami daripada segala malapetaka, bala bencana dan wabak penyakit, daripada kekejian dan kemungkaran, daripada pelbagai persengketaan, kekejaman dan huru hara, daripada kesulitan dan kesengsaraan, yang nampak mahupun yang tersembunyi.</a:t>
            </a:r>
          </a:p>
          <a:p>
            <a:pPr algn="just"/>
            <a:endParaRPr lang="ms-MY" sz="2600" b="1" dirty="0">
              <a:solidFill>
                <a:schemeClr val="accent5">
                  <a:lumMod val="50000"/>
                </a:schemeClr>
              </a:solidFill>
            </a:endParaRPr>
          </a:p>
          <a:p>
            <a:pPr algn="ctr"/>
            <a:r>
              <a:rPr lang="ms-MY" sz="2800" b="1" dirty="0">
                <a:solidFill>
                  <a:srgbClr val="20431D"/>
                </a:solidFill>
              </a:rPr>
              <a:t>Sesungguhnya Engkau Maha Berkuasa</a:t>
            </a:r>
          </a:p>
          <a:p>
            <a:pPr algn="ctr"/>
            <a:r>
              <a:rPr lang="ms-MY" sz="2800" b="1" dirty="0">
                <a:solidFill>
                  <a:srgbClr val="20431D"/>
                </a:solidFill>
              </a:rPr>
              <a:t> atas segala sesuatu...</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726066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021140"/>
            <a:ext cx="8701030" cy="1446550"/>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وَمَنْ تَبِعَهُمْ بِإِحْسَانٍ إِلَى يَوْمِ الدِّيْنِ. </a:t>
            </a:r>
          </a:p>
        </p:txBody>
      </p:sp>
      <p:sp>
        <p:nvSpPr>
          <p:cNvPr id="4" name="TextBox 3"/>
          <p:cNvSpPr txBox="1"/>
          <p:nvPr/>
        </p:nvSpPr>
        <p:spPr>
          <a:xfrm>
            <a:off x="214370" y="3352800"/>
            <a:ext cx="8701030" cy="2092881"/>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dan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914400"/>
            <a:ext cx="7942843" cy="1200329"/>
          </a:xfrm>
          <a:prstGeom prst="rect">
            <a:avLst/>
          </a:prstGeom>
          <a:solidFill>
            <a:srgbClr val="7030A0">
              <a:alpha val="51000"/>
            </a:srgb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 اللهِ، اِتَّقُوْا اللهَ </a:t>
            </a:r>
            <a:endParaRPr lang="en-US"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368457"/>
            <a:ext cx="8077200" cy="2400657"/>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4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Wahai</a:t>
            </a: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4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hamba-hamba</a:t>
            </a: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4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B</a:t>
            </a:r>
            <a:r>
              <a:rPr lang="fi-FI"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ertakwalah kepada Allah SWT</a:t>
            </a: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85900" y="328494"/>
            <a:ext cx="6172200" cy="106680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Khutbah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Hari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17 SYAABAN 1444H </a:t>
            </a:r>
            <a:r>
              <a:rPr lang="fi-FI"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fi-FI" sz="2400" b="1" dirty="0">
                <a:ln w="10160">
                  <a:solidFill>
                    <a:schemeClr val="accent5"/>
                  </a:solidFill>
                  <a:prstDash val="solid"/>
                </a:ln>
                <a:effectLst>
                  <a:outerShdw blurRad="38100" dist="22860" dir="5400000" algn="tl" rotWithShape="0">
                    <a:srgbClr val="000000">
                      <a:alpha val="30000"/>
                    </a:srgbClr>
                  </a:outerShdw>
                </a:effectLst>
              </a:rPr>
              <a:t>10 MAC 2023M</a:t>
            </a:r>
          </a:p>
        </p:txBody>
      </p:sp>
      <p:sp>
        <p:nvSpPr>
          <p:cNvPr id="6" name="Rectangle 5"/>
          <p:cNvSpPr/>
          <p:nvPr/>
        </p:nvSpPr>
        <p:spPr>
          <a:xfrm>
            <a:off x="419100" y="2697540"/>
            <a:ext cx="8305800" cy="2862322"/>
          </a:xfrm>
          <a:prstGeom prst="rect">
            <a:avLst/>
          </a:prstGeom>
          <a:noFill/>
          <a:scene3d>
            <a:camera prst="perspectiveFront"/>
            <a:lightRig rig="threePt" dir="t"/>
          </a:scene3d>
        </p:spPr>
        <p:txBody>
          <a:bodyPr wrap="square" lIns="91440" tIns="45720" rIns="91440" bIns="45720">
            <a:spAutoFit/>
          </a:bodyPr>
          <a:lstStyle/>
          <a:p>
            <a:pPr algn="ctr"/>
            <a:r>
              <a:rPr lang="it-IT" sz="6000" dirty="0">
                <a:ln w="0">
                  <a:solidFill>
                    <a:schemeClr val="accent6">
                      <a:lumMod val="75000"/>
                    </a:schemeClr>
                  </a:solidFill>
                </a:ln>
                <a:solidFill>
                  <a:srgbClr val="FFC000"/>
                </a:solidFill>
                <a:effectLst>
                  <a:glow rad="152400">
                    <a:schemeClr val="bg1">
                      <a:alpha val="82000"/>
                    </a:schemeClr>
                  </a:glow>
                  <a:reflection blurRad="6350" stA="53000" endA="300" endPos="35500" dir="5400000" sy="-90000" algn="bl" rotWithShape="0"/>
                </a:effectLst>
                <a:latin typeface="Arial Black" pitchFamily="34" charset="0"/>
              </a:rPr>
              <a:t>KESEMPURNAAN SYAHADAH DALAM ISLAM</a:t>
            </a: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80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1FE1F87D-98FA-E885-321E-2BB98739D6B3}"/>
              </a:ext>
            </a:extLst>
          </p:cNvPr>
          <p:cNvSpPr/>
          <p:nvPr/>
        </p:nvSpPr>
        <p:spPr>
          <a:xfrm>
            <a:off x="1905000" y="701048"/>
            <a:ext cx="7162800" cy="2956552"/>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en-US" sz="4000" b="1" dirty="0" err="1">
                <a:ln w="1905"/>
                <a:solidFill>
                  <a:srgbClr val="7030A0"/>
                </a:solidFill>
                <a:effectLst>
                  <a:innerShdw blurRad="69850" dist="43180" dir="5400000">
                    <a:srgbClr val="000000">
                      <a:alpha val="65000"/>
                    </a:srgbClr>
                  </a:innerShdw>
                </a:effectLst>
              </a:rPr>
              <a:t>merupakan</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pintu</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gerbang</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suci</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bagi</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seorang</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manusia</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untuk</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menjadi</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pemeluk</a:t>
            </a:r>
            <a:r>
              <a:rPr lang="en-US" sz="4000" b="1" dirty="0">
                <a:ln w="1905"/>
                <a:solidFill>
                  <a:srgbClr val="7030A0"/>
                </a:solidFill>
                <a:effectLst>
                  <a:innerShdw blurRad="69850" dist="43180" dir="5400000">
                    <a:srgbClr val="000000">
                      <a:alpha val="65000"/>
                    </a:srgbClr>
                  </a:innerShdw>
                </a:effectLst>
              </a:rPr>
              <a:t> agama Islam yang </a:t>
            </a:r>
            <a:r>
              <a:rPr lang="en-US" sz="4000" b="1" dirty="0" err="1">
                <a:ln w="1905"/>
                <a:solidFill>
                  <a:srgbClr val="7030A0"/>
                </a:solidFill>
                <a:effectLst>
                  <a:innerShdw blurRad="69850" dist="43180" dir="5400000">
                    <a:srgbClr val="000000">
                      <a:alpha val="65000"/>
                    </a:srgbClr>
                  </a:innerShdw>
                </a:effectLst>
              </a:rPr>
              <a:t>setia</a:t>
            </a:r>
            <a:r>
              <a:rPr lang="en-US" sz="4000" b="1" dirty="0">
                <a:ln w="1905"/>
                <a:solidFill>
                  <a:srgbClr val="7030A0"/>
                </a:solidFill>
                <a:effectLst>
                  <a:innerShdw blurRad="69850" dist="43180" dir="5400000">
                    <a:srgbClr val="000000">
                      <a:alpha val="65000"/>
                    </a:srgbClr>
                  </a:innerShdw>
                </a:effectLst>
              </a:rPr>
              <a:t>. </a:t>
            </a:r>
          </a:p>
        </p:txBody>
      </p:sp>
      <p:sp>
        <p:nvSpPr>
          <p:cNvPr id="3" name="Oval 2"/>
          <p:cNvSpPr/>
          <p:nvPr/>
        </p:nvSpPr>
        <p:spPr>
          <a:xfrm>
            <a:off x="241300" y="142242"/>
            <a:ext cx="3568700" cy="990600"/>
          </a:xfrm>
          <a:prstGeom prst="ellipse">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SYAHADAH</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ounded Rectangle 7">
            <a:extLst>
              <a:ext uri="{FF2B5EF4-FFF2-40B4-BE49-F238E27FC236}">
                <a16:creationId xmlns:a16="http://schemas.microsoft.com/office/drawing/2014/main" xmlns="" id="{C0FAD0CD-DF42-5FEC-11F9-D144EBCD15A5}"/>
              </a:ext>
            </a:extLst>
          </p:cNvPr>
          <p:cNvSpPr/>
          <p:nvPr/>
        </p:nvSpPr>
        <p:spPr>
          <a:xfrm>
            <a:off x="1889760" y="3769366"/>
            <a:ext cx="7162800" cy="2956552"/>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400" b="1" dirty="0">
                <a:ln w="1905"/>
                <a:solidFill>
                  <a:srgbClr val="7030A0"/>
                </a:solidFill>
                <a:effectLst>
                  <a:innerShdw blurRad="69850" dist="43180" dir="5400000">
                    <a:srgbClr val="000000">
                      <a:alpha val="65000"/>
                    </a:srgbClr>
                  </a:innerShdw>
                </a:effectLst>
              </a:rPr>
              <a:t>pengakuan tentang keesaan Allah SWT dan kerasulan Nabi Muhammad SAW</a:t>
            </a:r>
            <a:endParaRPr lang="en-US" sz="44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1674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926AF9E7-6EED-4418-974F-A6305A6C7FBC}"/>
              </a:ext>
            </a:extLst>
          </p:cNvPr>
          <p:cNvSpPr/>
          <p:nvPr/>
        </p:nvSpPr>
        <p:spPr>
          <a:xfrm>
            <a:off x="723900" y="2590800"/>
            <a:ext cx="7696200" cy="2895600"/>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u="sng" dirty="0">
                <a:ln w="1905"/>
                <a:solidFill>
                  <a:srgbClr val="7030A0"/>
                </a:solidFill>
                <a:effectLst>
                  <a:innerShdw blurRad="69850" dist="43180" dir="5400000">
                    <a:srgbClr val="000000">
                      <a:alpha val="65000"/>
                    </a:srgbClr>
                  </a:innerShdw>
                </a:effectLst>
              </a:rPr>
              <a:t>PERTAMA : ILMU </a:t>
            </a:r>
          </a:p>
          <a:p>
            <a:pPr algn="ctr"/>
            <a:endParaRPr lang="fi-FI" sz="4000" b="1" u="sng" dirty="0">
              <a:ln w="1905"/>
              <a:solidFill>
                <a:srgbClr val="7030A0"/>
              </a:solidFill>
              <a:effectLst>
                <a:innerShdw blurRad="69850" dist="43180" dir="5400000">
                  <a:srgbClr val="000000">
                    <a:alpha val="65000"/>
                  </a:srgbClr>
                </a:innerShdw>
              </a:effectLst>
            </a:endParaRPr>
          </a:p>
          <a:p>
            <a:pPr algn="ctr"/>
            <a:r>
              <a:rPr lang="fi-FI" sz="4000" b="1" dirty="0">
                <a:ln w="1905"/>
                <a:solidFill>
                  <a:srgbClr val="7030A0"/>
                </a:solidFill>
                <a:effectLst>
                  <a:innerShdw blurRad="69850" dist="43180" dir="5400000">
                    <a:srgbClr val="000000">
                      <a:alpha val="65000"/>
                    </a:srgbClr>
                  </a:innerShdw>
                </a:effectLst>
              </a:rPr>
              <a:t>Merupakan asas kepada pengesahan syahadah</a:t>
            </a:r>
            <a:endParaRPr lang="en-US" sz="4000" b="1" dirty="0">
              <a:ln w="1905"/>
              <a:solidFill>
                <a:srgbClr val="7030A0"/>
              </a:solidFill>
              <a:effectLst>
                <a:innerShdw blurRad="69850" dist="43180" dir="5400000">
                  <a:srgbClr val="000000">
                    <a:alpha val="65000"/>
                  </a:srgbClr>
                </a:innerShdw>
              </a:effectLst>
            </a:endParaRPr>
          </a:p>
        </p:txBody>
      </p:sp>
      <p:sp>
        <p:nvSpPr>
          <p:cNvPr id="6" name="Rectangle: Rounded Corners 5">
            <a:extLst>
              <a:ext uri="{FF2B5EF4-FFF2-40B4-BE49-F238E27FC236}">
                <a16:creationId xmlns:a16="http://schemas.microsoft.com/office/drawing/2014/main" xmlns="" id="{D0A6E456-7216-8046-C1B8-02CC1CA4FB83}"/>
              </a:ext>
            </a:extLst>
          </p:cNvPr>
          <p:cNvSpPr/>
          <p:nvPr/>
        </p:nvSpPr>
        <p:spPr>
          <a:xfrm>
            <a:off x="304800" y="304800"/>
            <a:ext cx="8534400" cy="990600"/>
          </a:xfrm>
          <a:prstGeom prst="roundRect">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 Dan Tuntutan Kepada Kesempurnaan Kalimah Syahadah</a:t>
            </a:r>
          </a:p>
        </p:txBody>
      </p:sp>
    </p:spTree>
    <p:extLst>
      <p:ext uri="{BB962C8B-B14F-4D97-AF65-F5344CB8AC3E}">
        <p14:creationId xmlns:p14="http://schemas.microsoft.com/office/powerpoint/2010/main" val="427397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4117538"/>
            <a:ext cx="8784962" cy="2554545"/>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a:ln w="1905"/>
                <a:solidFill>
                  <a:schemeClr val="accent2">
                    <a:lumMod val="75000"/>
                  </a:schemeClr>
                </a:solidFill>
                <a:effectLst>
                  <a:innerShdw blurRad="69850" dist="43180" dir="5400000">
                    <a:srgbClr val="000000">
                      <a:alpha val="65000"/>
                    </a:srgbClr>
                  </a:innerShdw>
                </a:effectLst>
              </a:rPr>
              <a:t>“</a:t>
            </a:r>
            <a:r>
              <a:rPr lang="en-US" sz="3200" b="1" dirty="0" err="1">
                <a:ln w="1905"/>
                <a:solidFill>
                  <a:schemeClr val="accent2">
                    <a:lumMod val="75000"/>
                  </a:schemeClr>
                </a:solidFill>
                <a:effectLst>
                  <a:innerShdw blurRad="69850" dist="43180" dir="5400000">
                    <a:srgbClr val="000000">
                      <a:alpha val="65000"/>
                    </a:srgbClr>
                  </a:innerShdw>
                </a:effectLst>
              </a:rPr>
              <a:t>Maka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ketahuilah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bahawa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sesungguhnya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tidak</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ada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tuhan</a:t>
            </a:r>
            <a:r>
              <a:rPr lang="en-US" sz="3200" b="1" dirty="0">
                <a:ln w="1905"/>
                <a:solidFill>
                  <a:schemeClr val="accent2">
                    <a:lumMod val="75000"/>
                  </a:schemeClr>
                </a:solidFill>
                <a:effectLst>
                  <a:innerShdw blurRad="69850" dist="43180" dir="5400000">
                    <a:srgbClr val="000000">
                      <a:alpha val="65000"/>
                    </a:srgbClr>
                  </a:innerShdw>
                </a:effectLst>
              </a:rPr>
              <a:t> yang </a:t>
            </a:r>
            <a:r>
              <a:rPr lang="en-US" sz="3200" b="1" dirty="0" err="1">
                <a:ln w="1905"/>
                <a:solidFill>
                  <a:schemeClr val="accent2">
                    <a:lumMod val="75000"/>
                  </a:schemeClr>
                </a:solidFill>
                <a:effectLst>
                  <a:innerShdw blurRad="69850" dist="43180" dir="5400000">
                    <a:srgbClr val="000000">
                      <a:alpha val="65000"/>
                    </a:srgbClr>
                  </a:innerShdw>
                </a:effectLst>
              </a:rPr>
              <a:t>layak</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disembah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selain</a:t>
            </a:r>
            <a:r>
              <a:rPr lang="en-US" sz="3200" b="1" dirty="0">
                <a:ln w="1905"/>
                <a:solidFill>
                  <a:schemeClr val="accent2">
                    <a:lumMod val="75000"/>
                  </a:schemeClr>
                </a:solidFill>
                <a:effectLst>
                  <a:innerShdw blurRad="69850" dist="43180" dir="5400000">
                    <a:srgbClr val="000000">
                      <a:alpha val="65000"/>
                    </a:srgbClr>
                  </a:innerShdw>
                </a:effectLst>
              </a:rPr>
              <a:t> Allah dan </a:t>
            </a:r>
            <a:r>
              <a:rPr lang="en-US" sz="3200" b="1" dirty="0" err="1">
                <a:ln w="1905"/>
                <a:solidFill>
                  <a:schemeClr val="accent2">
                    <a:lumMod val="75000"/>
                  </a:schemeClr>
                </a:solidFill>
                <a:effectLst>
                  <a:innerShdw blurRad="69850" dist="43180" dir="5400000">
                    <a:srgbClr val="000000">
                      <a:alpha val="65000"/>
                    </a:srgbClr>
                  </a:innerShdw>
                </a:effectLst>
              </a:rPr>
              <a:t>mohonlah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keampunan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bagi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dosamu</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bagi</a:t>
            </a:r>
            <a:r>
              <a:rPr lang="en-US" sz="3200" b="1" dirty="0">
                <a:ln w="1905"/>
                <a:solidFill>
                  <a:schemeClr val="accent2">
                    <a:lumMod val="75000"/>
                  </a:schemeClr>
                </a:solidFill>
                <a:effectLst>
                  <a:innerShdw blurRad="69850" dist="43180" dir="5400000">
                    <a:srgbClr val="000000">
                      <a:alpha val="65000"/>
                    </a:srgbClr>
                  </a:innerShdw>
                </a:effectLst>
              </a:rPr>
              <a:t> (dosa) orang-orang </a:t>
            </a:r>
            <a:r>
              <a:rPr lang="en-US" sz="3200" b="1" dirty="0" err="1">
                <a:ln w="1905"/>
                <a:solidFill>
                  <a:schemeClr val="accent2">
                    <a:lumMod val="75000"/>
                  </a:schemeClr>
                </a:solidFill>
                <a:effectLst>
                  <a:innerShdw blurRad="69850" dist="43180" dir="5400000">
                    <a:srgbClr val="000000">
                      <a:alpha val="65000"/>
                    </a:srgbClr>
                  </a:innerShdw>
                </a:effectLst>
              </a:rPr>
              <a:t>mukmin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lelaki</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perempuan</a:t>
            </a:r>
            <a:r>
              <a:rPr lang="en-US" sz="3200" b="1" dirty="0">
                <a:ln w="1905"/>
                <a:solidFill>
                  <a:schemeClr val="accent2">
                    <a:lumMod val="75000"/>
                  </a:schemeClr>
                </a:solidFill>
                <a:effectLst>
                  <a:innerShdw blurRad="69850" dist="43180" dir="5400000">
                    <a:srgbClr val="000000">
                      <a:alpha val="65000"/>
                    </a:srgbClr>
                  </a:innerShdw>
                </a:effectLst>
              </a:rPr>
              <a:t>.” </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Muhammad ayat 19 :</a:t>
            </a:r>
          </a:p>
        </p:txBody>
      </p:sp>
      <p:pic>
        <p:nvPicPr>
          <p:cNvPr id="7" name="Picture 6" descr="Shape&#10;&#10;Description automatically generated with medium confidence">
            <a:extLst>
              <a:ext uri="{FF2B5EF4-FFF2-40B4-BE49-F238E27FC236}">
                <a16:creationId xmlns:a16="http://schemas.microsoft.com/office/drawing/2014/main" xmlns="" id="{ADBE0DE1-35B0-A226-EB87-C52600159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2" y="1600200"/>
            <a:ext cx="8074507" cy="2147475"/>
          </a:xfrm>
          <a:prstGeom prst="rect">
            <a:avLst/>
          </a:prstGeom>
        </p:spPr>
      </p:pic>
    </p:spTree>
    <p:extLst>
      <p:ext uri="{BB962C8B-B14F-4D97-AF65-F5344CB8AC3E}">
        <p14:creationId xmlns:p14="http://schemas.microsoft.com/office/powerpoint/2010/main" val="2203599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12412631</TotalTime>
  <Words>1289</Words>
  <Application>Microsoft Office PowerPoint</Application>
  <PresentationFormat>On-screen Show (4:3)</PresentationFormat>
  <Paragraphs>151</Paragraphs>
  <Slides>39</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39</vt:i4>
      </vt:variant>
    </vt:vector>
  </HeadingPairs>
  <TitlesOfParts>
    <vt:vector size="56" baseType="lpstr">
      <vt:lpstr>Arial Unicode MS</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737</cp:revision>
  <dcterms:created xsi:type="dcterms:W3CDTF">2017-12-24T04:47:57Z</dcterms:created>
  <dcterms:modified xsi:type="dcterms:W3CDTF">2023-03-08T03:46:42Z</dcterms:modified>
</cp:coreProperties>
</file>